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  <p:sldMasterId id="2147483697" r:id="rId4"/>
    <p:sldMasterId id="2147483699" r:id="rId5"/>
  </p:sldMasterIdLst>
  <p:notesMasterIdLst>
    <p:notesMasterId r:id="rId32"/>
  </p:notesMasterIdLst>
  <p:sldIdLst>
    <p:sldId id="260" r:id="rId6"/>
    <p:sldId id="277" r:id="rId7"/>
    <p:sldId id="261" r:id="rId8"/>
    <p:sldId id="264" r:id="rId9"/>
    <p:sldId id="262" r:id="rId10"/>
    <p:sldId id="266" r:id="rId11"/>
    <p:sldId id="278" r:id="rId12"/>
    <p:sldId id="279" r:id="rId13"/>
    <p:sldId id="268" r:id="rId14"/>
    <p:sldId id="270" r:id="rId15"/>
    <p:sldId id="271" r:id="rId16"/>
    <p:sldId id="272" r:id="rId17"/>
    <p:sldId id="269" r:id="rId18"/>
    <p:sldId id="273" r:id="rId19"/>
    <p:sldId id="274" r:id="rId20"/>
    <p:sldId id="275" r:id="rId21"/>
    <p:sldId id="276" r:id="rId22"/>
    <p:sldId id="267" r:id="rId23"/>
    <p:sldId id="256" r:id="rId24"/>
    <p:sldId id="257" r:id="rId25"/>
    <p:sldId id="258" r:id="rId26"/>
    <p:sldId id="259" r:id="rId27"/>
    <p:sldId id="263" r:id="rId28"/>
    <p:sldId id="280" r:id="rId29"/>
    <p:sldId id="281" r:id="rId30"/>
    <p:sldId id="282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98A3"/>
    <a:srgbClr val="DACCFC"/>
    <a:srgbClr val="C6B1FB"/>
    <a:srgbClr val="CD7987"/>
    <a:srgbClr val="C66676"/>
    <a:srgbClr val="F1878A"/>
    <a:srgbClr val="006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4" autoAdjust="0"/>
    <p:restoredTop sz="65666" autoAdjust="0"/>
  </p:normalViewPr>
  <p:slideViewPr>
    <p:cSldViewPr snapToGrid="0">
      <p:cViewPr varScale="1">
        <p:scale>
          <a:sx n="59" d="100"/>
          <a:sy n="59" d="100"/>
        </p:scale>
        <p:origin x="146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24D94-F62A-41EA-8576-46D5CA3C60CF}" type="doc">
      <dgm:prSet loTypeId="urn:microsoft.com/office/officeart/2005/8/layout/chevron1" loCatId="process" qsTypeId="urn:microsoft.com/office/officeart/2005/8/quickstyle/simple4" qsCatId="simple" csTypeId="urn:microsoft.com/office/officeart/2005/8/colors/colorful5" csCatId="colorful" phldr="1"/>
      <dgm:spPr/>
    </dgm:pt>
    <dgm:pt modelId="{5913C2EA-EC47-4BA6-978E-957F3FD46BE6}">
      <dgm:prSet phldrT="[Text]"/>
      <dgm:spPr/>
      <dgm:t>
        <a:bodyPr/>
        <a:lstStyle/>
        <a:p>
          <a:r>
            <a:rPr lang="en-US" dirty="0">
              <a:latin typeface="Calibri"/>
              <a:ea typeface="+mn-ea"/>
              <a:cs typeface="+mn-cs"/>
            </a:rPr>
            <a:t>2018</a:t>
          </a:r>
          <a:endParaRPr lang="en-US" dirty="0"/>
        </a:p>
      </dgm:t>
    </dgm:pt>
    <dgm:pt modelId="{6D1D58BD-72C0-4FD8-A972-776372E0284C}" type="parTrans" cxnId="{892B03D6-91A5-4FAA-9598-1C92941BBAC3}">
      <dgm:prSet/>
      <dgm:spPr/>
      <dgm:t>
        <a:bodyPr/>
        <a:lstStyle/>
        <a:p>
          <a:endParaRPr lang="en-US"/>
        </a:p>
      </dgm:t>
    </dgm:pt>
    <dgm:pt modelId="{6193B906-F4AD-4581-8E9E-50C17389C3BF}" type="sibTrans" cxnId="{892B03D6-91A5-4FAA-9598-1C92941BBAC3}">
      <dgm:prSet/>
      <dgm:spPr/>
      <dgm:t>
        <a:bodyPr/>
        <a:lstStyle/>
        <a:p>
          <a:endParaRPr lang="en-US"/>
        </a:p>
      </dgm:t>
    </dgm:pt>
    <dgm:pt modelId="{3B5A2B10-C83E-4584-B68F-BDB27D2D7BA0}">
      <dgm:prSet phldrT="[Text]"/>
      <dgm:spPr>
        <a:xfrm rot="17700000">
          <a:off x="379667" y="2802844"/>
          <a:ext cx="884708" cy="426573"/>
        </a:xfrm>
      </dgm:spPr>
      <dgm:t>
        <a:bodyPr/>
        <a:lstStyle/>
        <a:p>
          <a:r>
            <a:rPr lang="en-US" dirty="0">
              <a:latin typeface="Calibri"/>
              <a:ea typeface="+mn-ea"/>
              <a:cs typeface="+mn-cs"/>
            </a:rPr>
            <a:t>Research begins</a:t>
          </a:r>
        </a:p>
      </dgm:t>
    </dgm:pt>
    <dgm:pt modelId="{2D9FBA5B-FEAD-4CE5-ACB6-766E616D5BB5}" type="parTrans" cxnId="{DD1F6C43-0E50-48AB-99EA-F12907646A39}">
      <dgm:prSet/>
      <dgm:spPr/>
      <dgm:t>
        <a:bodyPr/>
        <a:lstStyle/>
        <a:p>
          <a:endParaRPr lang="en-US"/>
        </a:p>
      </dgm:t>
    </dgm:pt>
    <dgm:pt modelId="{06951C28-D738-4F1E-8E1E-A4748D3196C5}" type="sibTrans" cxnId="{DD1F6C43-0E50-48AB-99EA-F12907646A39}">
      <dgm:prSet/>
      <dgm:spPr/>
      <dgm:t>
        <a:bodyPr/>
        <a:lstStyle/>
        <a:p>
          <a:endParaRPr lang="en-US"/>
        </a:p>
      </dgm:t>
    </dgm:pt>
    <dgm:pt modelId="{72F17CAC-1C7F-4930-9E19-1F3BF59FE5C4}">
      <dgm:prSet phldrT="[Text]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dirty="0">
              <a:latin typeface="Calibri"/>
              <a:ea typeface="+mn-ea"/>
              <a:cs typeface="+mn-cs"/>
            </a:rPr>
            <a:t>2019</a:t>
          </a:r>
        </a:p>
      </dgm:t>
    </dgm:pt>
    <dgm:pt modelId="{8976591B-717E-41D3-AD4A-CFC1355538E0}" type="parTrans" cxnId="{FD9F1F95-3735-4AE4-A21B-787F6F65B5C3}">
      <dgm:prSet/>
      <dgm:spPr/>
      <dgm:t>
        <a:bodyPr/>
        <a:lstStyle/>
        <a:p>
          <a:endParaRPr lang="en-US"/>
        </a:p>
      </dgm:t>
    </dgm:pt>
    <dgm:pt modelId="{AD059E78-65D4-4D65-9648-8FB948D5E406}" type="sibTrans" cxnId="{FD9F1F95-3735-4AE4-A21B-787F6F65B5C3}">
      <dgm:prSet/>
      <dgm:spPr/>
      <dgm:t>
        <a:bodyPr/>
        <a:lstStyle/>
        <a:p>
          <a:endParaRPr lang="en-US"/>
        </a:p>
      </dgm:t>
    </dgm:pt>
    <dgm:pt modelId="{D939802B-FE52-4388-BE4C-39B4C0B339D6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en-US" dirty="0">
              <a:latin typeface="Calibri"/>
              <a:ea typeface="+mn-ea"/>
              <a:cs typeface="+mn-cs"/>
            </a:rPr>
            <a:t>Data collection</a:t>
          </a:r>
        </a:p>
      </dgm:t>
    </dgm:pt>
    <dgm:pt modelId="{0772681E-2726-4046-98E1-6CB97FE6DD05}" type="parTrans" cxnId="{6B44F2BD-4740-4527-A9E4-31AFE38E35F9}">
      <dgm:prSet/>
      <dgm:spPr/>
      <dgm:t>
        <a:bodyPr/>
        <a:lstStyle/>
        <a:p>
          <a:endParaRPr lang="en-US"/>
        </a:p>
      </dgm:t>
    </dgm:pt>
    <dgm:pt modelId="{0EA92391-16E1-4A68-A41D-4FF6500558BA}" type="sibTrans" cxnId="{6B44F2BD-4740-4527-A9E4-31AFE38E35F9}">
      <dgm:prSet/>
      <dgm:spPr/>
      <dgm:t>
        <a:bodyPr/>
        <a:lstStyle/>
        <a:p>
          <a:endParaRPr lang="en-US"/>
        </a:p>
      </dgm:t>
    </dgm:pt>
    <dgm:pt modelId="{F62D328C-097D-4D38-AAC9-B75947616C75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en-US" dirty="0">
              <a:latin typeface="Calibri"/>
              <a:ea typeface="+mn-ea"/>
              <a:cs typeface="+mn-cs"/>
            </a:rPr>
            <a:t>More text</a:t>
          </a:r>
        </a:p>
      </dgm:t>
    </dgm:pt>
    <dgm:pt modelId="{8C07C8AE-DC7E-43B1-AF1D-3CD6A79D36E5}" type="parTrans" cxnId="{C8A79480-8423-48A4-8819-73716B5244A0}">
      <dgm:prSet/>
      <dgm:spPr/>
      <dgm:t>
        <a:bodyPr/>
        <a:lstStyle/>
        <a:p>
          <a:endParaRPr lang="en-US"/>
        </a:p>
      </dgm:t>
    </dgm:pt>
    <dgm:pt modelId="{84BC7349-546D-48F0-9F7E-461F556F98E2}" type="sibTrans" cxnId="{C8A79480-8423-48A4-8819-73716B5244A0}">
      <dgm:prSet/>
      <dgm:spPr/>
      <dgm:t>
        <a:bodyPr/>
        <a:lstStyle/>
        <a:p>
          <a:endParaRPr lang="en-US"/>
        </a:p>
      </dgm:t>
    </dgm:pt>
    <dgm:pt modelId="{006E2FF4-3EF7-493B-9598-15FE9A6DDDE3}">
      <dgm:prSet phldrT="[Text]"/>
      <dgm:spPr>
        <a:xfrm rot="17700000">
          <a:off x="3526988" y="1339948"/>
          <a:ext cx="1022729" cy="492876"/>
        </a:xfrm>
      </dgm:spPr>
      <dgm:t>
        <a:bodyPr/>
        <a:lstStyle/>
        <a:p>
          <a:r>
            <a:rPr lang="en-US" dirty="0">
              <a:latin typeface="Calibri"/>
              <a:ea typeface="+mn-ea"/>
              <a:cs typeface="+mn-cs"/>
            </a:rPr>
            <a:t>2020</a:t>
          </a:r>
        </a:p>
      </dgm:t>
    </dgm:pt>
    <dgm:pt modelId="{F940CEB0-E33F-4845-B79A-CA302F2D071E}" type="parTrans" cxnId="{7F264E76-29EE-443A-A133-F3EC203F8320}">
      <dgm:prSet/>
      <dgm:spPr/>
      <dgm:t>
        <a:bodyPr/>
        <a:lstStyle/>
        <a:p>
          <a:endParaRPr lang="en-US"/>
        </a:p>
      </dgm:t>
    </dgm:pt>
    <dgm:pt modelId="{85E1301E-7C4E-4A27-A37A-0226E80CF09E}" type="sibTrans" cxnId="{7F264E76-29EE-443A-A133-F3EC203F8320}">
      <dgm:prSet/>
      <dgm:spPr/>
      <dgm:t>
        <a:bodyPr/>
        <a:lstStyle/>
        <a:p>
          <a:endParaRPr lang="en-US"/>
        </a:p>
      </dgm:t>
    </dgm:pt>
    <dgm:pt modelId="{ED25980A-D664-4CB4-97D8-81EC0E7A2D6A}">
      <dgm:prSet phldrT="[Text]"/>
      <dgm:spPr>
        <a:xfrm rot="17700000">
          <a:off x="3616014" y="2802844"/>
          <a:ext cx="884708" cy="426573"/>
        </a:xfrm>
      </dgm:spPr>
      <dgm:t>
        <a:bodyPr/>
        <a:lstStyle/>
        <a:p>
          <a:r>
            <a:rPr lang="en-US" dirty="0">
              <a:latin typeface="Calibri"/>
              <a:ea typeface="+mn-ea"/>
              <a:cs typeface="+mn-cs"/>
            </a:rPr>
            <a:t>Year 3</a:t>
          </a:r>
        </a:p>
      </dgm:t>
    </dgm:pt>
    <dgm:pt modelId="{0D3CAAC4-026C-40F3-9DB2-52D2641F7592}" type="parTrans" cxnId="{FD88A0BF-EDF0-4233-B8A2-F94E6F9996D0}">
      <dgm:prSet/>
      <dgm:spPr/>
      <dgm:t>
        <a:bodyPr/>
        <a:lstStyle/>
        <a:p>
          <a:endParaRPr lang="en-US"/>
        </a:p>
      </dgm:t>
    </dgm:pt>
    <dgm:pt modelId="{75492DCF-8AC0-4436-A87A-01826F0A9347}" type="sibTrans" cxnId="{FD88A0BF-EDF0-4233-B8A2-F94E6F9996D0}">
      <dgm:prSet/>
      <dgm:spPr/>
      <dgm:t>
        <a:bodyPr/>
        <a:lstStyle/>
        <a:p>
          <a:endParaRPr lang="en-US"/>
        </a:p>
      </dgm:t>
    </dgm:pt>
    <dgm:pt modelId="{191569A1-5993-40FD-A9E6-7FA3E3FA9ECD}">
      <dgm:prSet phldrT="[Text]"/>
      <dgm:spPr>
        <a:xfrm rot="17700000">
          <a:off x="3616014" y="2802844"/>
          <a:ext cx="884708" cy="426573"/>
        </a:xfrm>
      </dgm:spPr>
      <dgm:t>
        <a:bodyPr/>
        <a:lstStyle/>
        <a:p>
          <a:r>
            <a:rPr lang="en-US" dirty="0">
              <a:latin typeface="Calibri"/>
              <a:ea typeface="+mn-ea"/>
              <a:cs typeface="+mn-cs"/>
            </a:rPr>
            <a:t>More text</a:t>
          </a:r>
        </a:p>
      </dgm:t>
    </dgm:pt>
    <dgm:pt modelId="{64B93445-6513-4577-BCB0-AFC2937A8990}" type="parTrans" cxnId="{24F833AB-F08B-4678-8277-5FDA48C4F2FF}">
      <dgm:prSet/>
      <dgm:spPr/>
      <dgm:t>
        <a:bodyPr/>
        <a:lstStyle/>
        <a:p>
          <a:endParaRPr lang="en-US"/>
        </a:p>
      </dgm:t>
    </dgm:pt>
    <dgm:pt modelId="{09411D0E-2C2F-4395-9833-ABA7938BF164}" type="sibTrans" cxnId="{24F833AB-F08B-4678-8277-5FDA48C4F2FF}">
      <dgm:prSet/>
      <dgm:spPr/>
      <dgm:t>
        <a:bodyPr/>
        <a:lstStyle/>
        <a:p>
          <a:endParaRPr lang="en-US"/>
        </a:p>
      </dgm:t>
    </dgm:pt>
    <dgm:pt modelId="{4D557B28-3CA3-411E-B702-8EF91D9CC55A}">
      <dgm:prSet phldrT="[Text]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en-US" dirty="0">
              <a:latin typeface="Calibri"/>
              <a:ea typeface="+mn-ea"/>
              <a:cs typeface="+mn-cs"/>
            </a:rPr>
            <a:t>2021</a:t>
          </a:r>
        </a:p>
      </dgm:t>
    </dgm:pt>
    <dgm:pt modelId="{230CE915-7083-4239-8702-4E2C31C2A252}" type="parTrans" cxnId="{F18A028E-FBA2-43ED-B58E-699453F21387}">
      <dgm:prSet/>
      <dgm:spPr/>
      <dgm:t>
        <a:bodyPr/>
        <a:lstStyle/>
        <a:p>
          <a:endParaRPr lang="en-US"/>
        </a:p>
      </dgm:t>
    </dgm:pt>
    <dgm:pt modelId="{290CA341-2492-4011-818C-CC551A668D5F}" type="sibTrans" cxnId="{F18A028E-FBA2-43ED-B58E-699453F21387}">
      <dgm:prSet/>
      <dgm:spPr/>
      <dgm:t>
        <a:bodyPr/>
        <a:lstStyle/>
        <a:p>
          <a:endParaRPr lang="en-US"/>
        </a:p>
      </dgm:t>
    </dgm:pt>
    <dgm:pt modelId="{446F5F61-7D7B-44A6-9FE1-1EC88BBA857C}">
      <dgm:prSet phldrT="[Text]"/>
      <dgm:spPr>
        <a:xfrm rot="17700000">
          <a:off x="5478661" y="2802844"/>
          <a:ext cx="884708" cy="426573"/>
        </a:xfrm>
      </dgm:spPr>
      <dgm:t>
        <a:bodyPr/>
        <a:lstStyle/>
        <a:p>
          <a:r>
            <a:rPr lang="en-US" dirty="0">
              <a:latin typeface="Calibri"/>
              <a:ea typeface="+mn-ea"/>
              <a:cs typeface="+mn-cs"/>
            </a:rPr>
            <a:t>Analysis</a:t>
          </a:r>
        </a:p>
      </dgm:t>
    </dgm:pt>
    <dgm:pt modelId="{F298ADFF-8957-43B8-B1FA-E8941EC002BB}" type="parTrans" cxnId="{A5A859B5-5A78-4807-8DCA-90979738938A}">
      <dgm:prSet/>
      <dgm:spPr/>
      <dgm:t>
        <a:bodyPr/>
        <a:lstStyle/>
        <a:p>
          <a:endParaRPr lang="en-US"/>
        </a:p>
      </dgm:t>
    </dgm:pt>
    <dgm:pt modelId="{B374784E-3E39-4DE0-A9F6-6D16EE38834D}" type="sibTrans" cxnId="{A5A859B5-5A78-4807-8DCA-90979738938A}">
      <dgm:prSet/>
      <dgm:spPr/>
      <dgm:t>
        <a:bodyPr/>
        <a:lstStyle/>
        <a:p>
          <a:endParaRPr lang="en-US"/>
        </a:p>
      </dgm:t>
    </dgm:pt>
    <dgm:pt modelId="{0616B34A-C65E-4028-BD54-33C9E29DF821}">
      <dgm:prSet phldrT="[Text]"/>
      <dgm:spPr>
        <a:xfrm rot="17700000">
          <a:off x="6763335" y="1339948"/>
          <a:ext cx="1022729" cy="492876"/>
        </a:xfrm>
      </dgm:spPr>
      <dgm:t>
        <a:bodyPr/>
        <a:lstStyle/>
        <a:p>
          <a:r>
            <a:rPr lang="en-US" dirty="0">
              <a:latin typeface="Calibri"/>
              <a:ea typeface="+mn-ea"/>
              <a:cs typeface="+mn-cs"/>
            </a:rPr>
            <a:t>2022</a:t>
          </a:r>
        </a:p>
      </dgm:t>
    </dgm:pt>
    <dgm:pt modelId="{F8F7CD8B-B5B7-4DE0-8DEB-562A19317CF4}" type="parTrans" cxnId="{B62DC789-1704-4AA5-8521-36F098E8F1D7}">
      <dgm:prSet/>
      <dgm:spPr/>
      <dgm:t>
        <a:bodyPr/>
        <a:lstStyle/>
        <a:p>
          <a:endParaRPr lang="en-US"/>
        </a:p>
      </dgm:t>
    </dgm:pt>
    <dgm:pt modelId="{2F6EBA4E-8CBE-4FF4-A9F1-D1B3FD1E4634}" type="sibTrans" cxnId="{B62DC789-1704-4AA5-8521-36F098E8F1D7}">
      <dgm:prSet/>
      <dgm:spPr/>
      <dgm:t>
        <a:bodyPr/>
        <a:lstStyle/>
        <a:p>
          <a:endParaRPr lang="en-US"/>
        </a:p>
      </dgm:t>
    </dgm:pt>
    <dgm:pt modelId="{D5660B59-7A08-41D1-8319-52A51C105EFE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en-US" dirty="0">
              <a:latin typeface="Calibri"/>
              <a:ea typeface="+mn-ea"/>
              <a:cs typeface="+mn-cs"/>
            </a:rPr>
            <a:t>Results</a:t>
          </a:r>
        </a:p>
      </dgm:t>
    </dgm:pt>
    <dgm:pt modelId="{1A0EADB2-530F-4DE6-BB2C-447B35F74446}" type="parTrans" cxnId="{C505617C-2062-4179-A19D-84E2659D2D1E}">
      <dgm:prSet/>
      <dgm:spPr/>
      <dgm:t>
        <a:bodyPr/>
        <a:lstStyle/>
        <a:p>
          <a:endParaRPr lang="en-US"/>
        </a:p>
      </dgm:t>
    </dgm:pt>
    <dgm:pt modelId="{2C07418C-BAC2-4AF0-9EFA-E881130396E4}" type="sibTrans" cxnId="{C505617C-2062-4179-A19D-84E2659D2D1E}">
      <dgm:prSet/>
      <dgm:spPr/>
      <dgm:t>
        <a:bodyPr/>
        <a:lstStyle/>
        <a:p>
          <a:endParaRPr lang="en-US"/>
        </a:p>
      </dgm:t>
    </dgm:pt>
    <dgm:pt modelId="{DC728E32-19DA-49E7-8AED-BB7BECF753E9}">
      <dgm:prSet phldrT="[Text]"/>
      <dgm:spPr>
        <a:xfrm rot="17700000">
          <a:off x="6852361" y="2802844"/>
          <a:ext cx="884708" cy="426573"/>
        </a:xfrm>
      </dgm:spPr>
      <dgm:t>
        <a:bodyPr/>
        <a:lstStyle/>
        <a:p>
          <a:r>
            <a:rPr lang="en-US" dirty="0">
              <a:latin typeface="Calibri"/>
              <a:ea typeface="+mn-ea"/>
              <a:cs typeface="+mn-cs"/>
            </a:rPr>
            <a:t>More text</a:t>
          </a:r>
        </a:p>
      </dgm:t>
    </dgm:pt>
    <dgm:pt modelId="{FB7FBFFB-CB93-4AA0-832E-5B598B7BB8C9}" type="parTrans" cxnId="{00369DB2-B4A6-431B-A2F3-4BC06F0C16C4}">
      <dgm:prSet/>
      <dgm:spPr/>
      <dgm:t>
        <a:bodyPr/>
        <a:lstStyle/>
        <a:p>
          <a:endParaRPr lang="en-US"/>
        </a:p>
      </dgm:t>
    </dgm:pt>
    <dgm:pt modelId="{A68CB43A-B93D-4661-9A32-3F5A5E6FC959}" type="sibTrans" cxnId="{00369DB2-B4A6-431B-A2F3-4BC06F0C16C4}">
      <dgm:prSet/>
      <dgm:spPr/>
      <dgm:t>
        <a:bodyPr/>
        <a:lstStyle/>
        <a:p>
          <a:endParaRPr lang="en-US"/>
        </a:p>
      </dgm:t>
    </dgm:pt>
    <dgm:pt modelId="{767F2006-D279-4369-849E-C84C8D176B98}" type="pres">
      <dgm:prSet presAssocID="{66224D94-F62A-41EA-8576-46D5CA3C60CF}" presName="Name0" presStyleCnt="0">
        <dgm:presLayoutVars>
          <dgm:dir/>
          <dgm:animLvl val="lvl"/>
          <dgm:resizeHandles val="exact"/>
        </dgm:presLayoutVars>
      </dgm:prSet>
      <dgm:spPr/>
    </dgm:pt>
    <dgm:pt modelId="{46F1B564-5BA3-49D1-B7B6-39DED4A2EF71}" type="pres">
      <dgm:prSet presAssocID="{5913C2EA-EC47-4BA6-978E-957F3FD46BE6}" presName="composite" presStyleCnt="0"/>
      <dgm:spPr/>
    </dgm:pt>
    <dgm:pt modelId="{ADE2F27E-6741-44AF-9B5B-55E70DF92333}" type="pres">
      <dgm:prSet presAssocID="{5913C2EA-EC47-4BA6-978E-957F3FD46BE6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32923-B5CC-4012-9230-E80CD1357A89}" type="pres">
      <dgm:prSet presAssocID="{5913C2EA-EC47-4BA6-978E-957F3FD46BE6}" presName="desTx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6E976-807F-40B6-97A8-C0354385BAC8}" type="pres">
      <dgm:prSet presAssocID="{6193B906-F4AD-4581-8E9E-50C17389C3BF}" presName="space" presStyleCnt="0"/>
      <dgm:spPr/>
    </dgm:pt>
    <dgm:pt modelId="{B983423F-2215-4522-AEAB-F4C6E947CD3F}" type="pres">
      <dgm:prSet presAssocID="{72F17CAC-1C7F-4930-9E19-1F3BF59FE5C4}" presName="composite" presStyleCnt="0"/>
      <dgm:spPr/>
    </dgm:pt>
    <dgm:pt modelId="{140214F8-1F22-46EC-85BD-346BED084889}" type="pres">
      <dgm:prSet presAssocID="{72F17CAC-1C7F-4930-9E19-1F3BF59FE5C4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BCDC4-1F5B-438E-ACB1-712010A3AF47}" type="pres">
      <dgm:prSet presAssocID="{72F17CAC-1C7F-4930-9E19-1F3BF59FE5C4}" presName="desTx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4881C-3C44-469D-8461-AEFA1F07502E}" type="pres">
      <dgm:prSet presAssocID="{AD059E78-65D4-4D65-9648-8FB948D5E406}" presName="space" presStyleCnt="0"/>
      <dgm:spPr/>
    </dgm:pt>
    <dgm:pt modelId="{C70F3B49-9C7D-4DE6-9C96-4811B5FACAA7}" type="pres">
      <dgm:prSet presAssocID="{006E2FF4-3EF7-493B-9598-15FE9A6DDDE3}" presName="composite" presStyleCnt="0"/>
      <dgm:spPr/>
    </dgm:pt>
    <dgm:pt modelId="{98C104A4-957C-4859-813D-FD6E50F20C6A}" type="pres">
      <dgm:prSet presAssocID="{006E2FF4-3EF7-493B-9598-15FE9A6DDDE3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3FA39-9100-4080-9FC9-4932B5229A2A}" type="pres">
      <dgm:prSet presAssocID="{006E2FF4-3EF7-493B-9598-15FE9A6DDDE3}" presName="desTx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BE509-5E85-460E-8720-7B3335C06570}" type="pres">
      <dgm:prSet presAssocID="{85E1301E-7C4E-4A27-A37A-0226E80CF09E}" presName="space" presStyleCnt="0"/>
      <dgm:spPr/>
    </dgm:pt>
    <dgm:pt modelId="{15212497-6749-48A9-9288-C76A881AAE6A}" type="pres">
      <dgm:prSet presAssocID="{4D557B28-3CA3-411E-B702-8EF91D9CC55A}" presName="composite" presStyleCnt="0"/>
      <dgm:spPr/>
    </dgm:pt>
    <dgm:pt modelId="{F51DCB34-B109-49B2-A50B-6B3F773FB6AA}" type="pres">
      <dgm:prSet presAssocID="{4D557B28-3CA3-411E-B702-8EF91D9CC55A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E5793-754B-44C0-A5C7-23047E2611D4}" type="pres">
      <dgm:prSet presAssocID="{4D557B28-3CA3-411E-B702-8EF91D9CC55A}" presName="desTx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DE618-2E86-4D28-BC04-78F1969BC908}" type="pres">
      <dgm:prSet presAssocID="{290CA341-2492-4011-818C-CC551A668D5F}" presName="space" presStyleCnt="0"/>
      <dgm:spPr/>
    </dgm:pt>
    <dgm:pt modelId="{408E5A0F-FE11-4DCF-BAD6-A3B26F430B3B}" type="pres">
      <dgm:prSet presAssocID="{0616B34A-C65E-4028-BD54-33C9E29DF821}" presName="composite" presStyleCnt="0"/>
      <dgm:spPr/>
    </dgm:pt>
    <dgm:pt modelId="{5B08B5AA-C837-4AD9-8D57-0C9E6C89F271}" type="pres">
      <dgm:prSet presAssocID="{0616B34A-C65E-4028-BD54-33C9E29DF821}" presName="par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82212-9026-48C7-AA80-4C8260C16EB5}" type="pres">
      <dgm:prSet presAssocID="{0616B34A-C65E-4028-BD54-33C9E29DF821}" presName="desTx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88A0BF-EDF0-4233-B8A2-F94E6F9996D0}" srcId="{006E2FF4-3EF7-493B-9598-15FE9A6DDDE3}" destId="{ED25980A-D664-4CB4-97D8-81EC0E7A2D6A}" srcOrd="0" destOrd="0" parTransId="{0D3CAAC4-026C-40F3-9DB2-52D2641F7592}" sibTransId="{75492DCF-8AC0-4436-A87A-01826F0A9347}"/>
    <dgm:cxn modelId="{106C2048-E474-4CBC-8544-DB6B675EF5F6}" type="presOf" srcId="{446F5F61-7D7B-44A6-9FE1-1EC88BBA857C}" destId="{697E5793-754B-44C0-A5C7-23047E2611D4}" srcOrd="0" destOrd="0" presId="urn:microsoft.com/office/officeart/2005/8/layout/chevron1"/>
    <dgm:cxn modelId="{B62DC789-1704-4AA5-8521-36F098E8F1D7}" srcId="{66224D94-F62A-41EA-8576-46D5CA3C60CF}" destId="{0616B34A-C65E-4028-BD54-33C9E29DF821}" srcOrd="4" destOrd="0" parTransId="{F8F7CD8B-B5B7-4DE0-8DEB-562A19317CF4}" sibTransId="{2F6EBA4E-8CBE-4FF4-A9F1-D1B3FD1E4634}"/>
    <dgm:cxn modelId="{9381EBE3-13E1-422C-9AB9-7391BF02E094}" type="presOf" srcId="{DC728E32-19DA-49E7-8AED-BB7BECF753E9}" destId="{EF382212-9026-48C7-AA80-4C8260C16EB5}" srcOrd="0" destOrd="1" presId="urn:microsoft.com/office/officeart/2005/8/layout/chevron1"/>
    <dgm:cxn modelId="{66CEFFFF-B351-4639-A1D4-A1F20EA2E0DD}" type="presOf" srcId="{3B5A2B10-C83E-4584-B68F-BDB27D2D7BA0}" destId="{33632923-B5CC-4012-9230-E80CD1357A89}" srcOrd="0" destOrd="0" presId="urn:microsoft.com/office/officeart/2005/8/layout/chevron1"/>
    <dgm:cxn modelId="{C45DC229-4D35-4D16-A174-F7BD1D802320}" type="presOf" srcId="{D939802B-FE52-4388-BE4C-39B4C0B339D6}" destId="{3BEBCDC4-1F5B-438E-ACB1-712010A3AF47}" srcOrd="0" destOrd="0" presId="urn:microsoft.com/office/officeart/2005/8/layout/chevron1"/>
    <dgm:cxn modelId="{AE68DA6E-A4D1-42B4-A8E6-FF4D4B8572BA}" type="presOf" srcId="{72F17CAC-1C7F-4930-9E19-1F3BF59FE5C4}" destId="{140214F8-1F22-46EC-85BD-346BED084889}" srcOrd="0" destOrd="0" presId="urn:microsoft.com/office/officeart/2005/8/layout/chevron1"/>
    <dgm:cxn modelId="{C71BB083-4B91-4FD1-BA2B-ABDE8A1CB575}" type="presOf" srcId="{ED25980A-D664-4CB4-97D8-81EC0E7A2D6A}" destId="{9BE3FA39-9100-4080-9FC9-4932B5229A2A}" srcOrd="0" destOrd="0" presId="urn:microsoft.com/office/officeart/2005/8/layout/chevron1"/>
    <dgm:cxn modelId="{24F833AB-F08B-4678-8277-5FDA48C4F2FF}" srcId="{006E2FF4-3EF7-493B-9598-15FE9A6DDDE3}" destId="{191569A1-5993-40FD-A9E6-7FA3E3FA9ECD}" srcOrd="1" destOrd="0" parTransId="{64B93445-6513-4577-BCB0-AFC2937A8990}" sibTransId="{09411D0E-2C2F-4395-9833-ABA7938BF164}"/>
    <dgm:cxn modelId="{DD1F6C43-0E50-48AB-99EA-F12907646A39}" srcId="{5913C2EA-EC47-4BA6-978E-957F3FD46BE6}" destId="{3B5A2B10-C83E-4584-B68F-BDB27D2D7BA0}" srcOrd="0" destOrd="0" parTransId="{2D9FBA5B-FEAD-4CE5-ACB6-766E616D5BB5}" sibTransId="{06951C28-D738-4F1E-8E1E-A4748D3196C5}"/>
    <dgm:cxn modelId="{7F264E76-29EE-443A-A133-F3EC203F8320}" srcId="{66224D94-F62A-41EA-8576-46D5CA3C60CF}" destId="{006E2FF4-3EF7-493B-9598-15FE9A6DDDE3}" srcOrd="2" destOrd="0" parTransId="{F940CEB0-E33F-4845-B79A-CA302F2D071E}" sibTransId="{85E1301E-7C4E-4A27-A37A-0226E80CF09E}"/>
    <dgm:cxn modelId="{0C137C28-81E2-4667-8F08-46757F47666B}" type="presOf" srcId="{0616B34A-C65E-4028-BD54-33C9E29DF821}" destId="{5B08B5AA-C837-4AD9-8D57-0C9E6C89F271}" srcOrd="0" destOrd="0" presId="urn:microsoft.com/office/officeart/2005/8/layout/chevron1"/>
    <dgm:cxn modelId="{FD9F1F95-3735-4AE4-A21B-787F6F65B5C3}" srcId="{66224D94-F62A-41EA-8576-46D5CA3C60CF}" destId="{72F17CAC-1C7F-4930-9E19-1F3BF59FE5C4}" srcOrd="1" destOrd="0" parTransId="{8976591B-717E-41D3-AD4A-CFC1355538E0}" sibTransId="{AD059E78-65D4-4D65-9648-8FB948D5E406}"/>
    <dgm:cxn modelId="{A5A859B5-5A78-4807-8DCA-90979738938A}" srcId="{4D557B28-3CA3-411E-B702-8EF91D9CC55A}" destId="{446F5F61-7D7B-44A6-9FE1-1EC88BBA857C}" srcOrd="0" destOrd="0" parTransId="{F298ADFF-8957-43B8-B1FA-E8941EC002BB}" sibTransId="{B374784E-3E39-4DE0-A9F6-6D16EE38834D}"/>
    <dgm:cxn modelId="{D619D3BE-4CBF-44B3-BB7E-F1B39ECE9C24}" type="presOf" srcId="{006E2FF4-3EF7-493B-9598-15FE9A6DDDE3}" destId="{98C104A4-957C-4859-813D-FD6E50F20C6A}" srcOrd="0" destOrd="0" presId="urn:microsoft.com/office/officeart/2005/8/layout/chevron1"/>
    <dgm:cxn modelId="{FA05B55D-9F62-4170-903C-1DD0BB816A7D}" type="presOf" srcId="{F62D328C-097D-4D38-AAC9-B75947616C75}" destId="{3BEBCDC4-1F5B-438E-ACB1-712010A3AF47}" srcOrd="0" destOrd="1" presId="urn:microsoft.com/office/officeart/2005/8/layout/chevron1"/>
    <dgm:cxn modelId="{6E8F901B-DDCE-46B5-93DD-FD38FE247D70}" type="presOf" srcId="{D5660B59-7A08-41D1-8319-52A51C105EFE}" destId="{EF382212-9026-48C7-AA80-4C8260C16EB5}" srcOrd="0" destOrd="0" presId="urn:microsoft.com/office/officeart/2005/8/layout/chevron1"/>
    <dgm:cxn modelId="{6B44F2BD-4740-4527-A9E4-31AFE38E35F9}" srcId="{72F17CAC-1C7F-4930-9E19-1F3BF59FE5C4}" destId="{D939802B-FE52-4388-BE4C-39B4C0B339D6}" srcOrd="0" destOrd="0" parTransId="{0772681E-2726-4046-98E1-6CB97FE6DD05}" sibTransId="{0EA92391-16E1-4A68-A41D-4FF6500558BA}"/>
    <dgm:cxn modelId="{892B03D6-91A5-4FAA-9598-1C92941BBAC3}" srcId="{66224D94-F62A-41EA-8576-46D5CA3C60CF}" destId="{5913C2EA-EC47-4BA6-978E-957F3FD46BE6}" srcOrd="0" destOrd="0" parTransId="{6D1D58BD-72C0-4FD8-A972-776372E0284C}" sibTransId="{6193B906-F4AD-4581-8E9E-50C17389C3BF}"/>
    <dgm:cxn modelId="{3633A20D-513D-40C5-86DC-C40E80BE440E}" type="presOf" srcId="{66224D94-F62A-41EA-8576-46D5CA3C60CF}" destId="{767F2006-D279-4369-849E-C84C8D176B98}" srcOrd="0" destOrd="0" presId="urn:microsoft.com/office/officeart/2005/8/layout/chevron1"/>
    <dgm:cxn modelId="{C505617C-2062-4179-A19D-84E2659D2D1E}" srcId="{0616B34A-C65E-4028-BD54-33C9E29DF821}" destId="{D5660B59-7A08-41D1-8319-52A51C105EFE}" srcOrd="0" destOrd="0" parTransId="{1A0EADB2-530F-4DE6-BB2C-447B35F74446}" sibTransId="{2C07418C-BAC2-4AF0-9EFA-E881130396E4}"/>
    <dgm:cxn modelId="{C8A79480-8423-48A4-8819-73716B5244A0}" srcId="{72F17CAC-1C7F-4930-9E19-1F3BF59FE5C4}" destId="{F62D328C-097D-4D38-AAC9-B75947616C75}" srcOrd="1" destOrd="0" parTransId="{8C07C8AE-DC7E-43B1-AF1D-3CD6A79D36E5}" sibTransId="{84BC7349-546D-48F0-9F7E-461F556F98E2}"/>
    <dgm:cxn modelId="{00369DB2-B4A6-431B-A2F3-4BC06F0C16C4}" srcId="{0616B34A-C65E-4028-BD54-33C9E29DF821}" destId="{DC728E32-19DA-49E7-8AED-BB7BECF753E9}" srcOrd="1" destOrd="0" parTransId="{FB7FBFFB-CB93-4AA0-832E-5B598B7BB8C9}" sibTransId="{A68CB43A-B93D-4661-9A32-3F5A5E6FC959}"/>
    <dgm:cxn modelId="{C2582D67-237D-45D4-BE68-52D236FEE058}" type="presOf" srcId="{5913C2EA-EC47-4BA6-978E-957F3FD46BE6}" destId="{ADE2F27E-6741-44AF-9B5B-55E70DF92333}" srcOrd="0" destOrd="0" presId="urn:microsoft.com/office/officeart/2005/8/layout/chevron1"/>
    <dgm:cxn modelId="{F18A028E-FBA2-43ED-B58E-699453F21387}" srcId="{66224D94-F62A-41EA-8576-46D5CA3C60CF}" destId="{4D557B28-3CA3-411E-B702-8EF91D9CC55A}" srcOrd="3" destOrd="0" parTransId="{230CE915-7083-4239-8702-4E2C31C2A252}" sibTransId="{290CA341-2492-4011-818C-CC551A668D5F}"/>
    <dgm:cxn modelId="{F0818D02-C405-44F4-BFE7-4982ECE8EC86}" type="presOf" srcId="{4D557B28-3CA3-411E-B702-8EF91D9CC55A}" destId="{F51DCB34-B109-49B2-A50B-6B3F773FB6AA}" srcOrd="0" destOrd="0" presId="urn:microsoft.com/office/officeart/2005/8/layout/chevron1"/>
    <dgm:cxn modelId="{2E045D3E-F952-4820-8368-C2F4F69F6F95}" type="presOf" srcId="{191569A1-5993-40FD-A9E6-7FA3E3FA9ECD}" destId="{9BE3FA39-9100-4080-9FC9-4932B5229A2A}" srcOrd="0" destOrd="1" presId="urn:microsoft.com/office/officeart/2005/8/layout/chevron1"/>
    <dgm:cxn modelId="{FA6379D2-7A8E-49E9-9446-BBF3A9245645}" type="presParOf" srcId="{767F2006-D279-4369-849E-C84C8D176B98}" destId="{46F1B564-5BA3-49D1-B7B6-39DED4A2EF71}" srcOrd="0" destOrd="0" presId="urn:microsoft.com/office/officeart/2005/8/layout/chevron1"/>
    <dgm:cxn modelId="{AA5DD966-7F22-49A8-BC77-30A31EBC5C85}" type="presParOf" srcId="{46F1B564-5BA3-49D1-B7B6-39DED4A2EF71}" destId="{ADE2F27E-6741-44AF-9B5B-55E70DF92333}" srcOrd="0" destOrd="0" presId="urn:microsoft.com/office/officeart/2005/8/layout/chevron1"/>
    <dgm:cxn modelId="{5821A4DA-1569-48E5-8D2F-19046EC93680}" type="presParOf" srcId="{46F1B564-5BA3-49D1-B7B6-39DED4A2EF71}" destId="{33632923-B5CC-4012-9230-E80CD1357A89}" srcOrd="1" destOrd="0" presId="urn:microsoft.com/office/officeart/2005/8/layout/chevron1"/>
    <dgm:cxn modelId="{D37BFADD-09F2-46FA-AE52-253FA2666792}" type="presParOf" srcId="{767F2006-D279-4369-849E-C84C8D176B98}" destId="{65A6E976-807F-40B6-97A8-C0354385BAC8}" srcOrd="1" destOrd="0" presId="urn:microsoft.com/office/officeart/2005/8/layout/chevron1"/>
    <dgm:cxn modelId="{85B8BA3A-9A50-4FDA-92A5-1ADD17E94748}" type="presParOf" srcId="{767F2006-D279-4369-849E-C84C8D176B98}" destId="{B983423F-2215-4522-AEAB-F4C6E947CD3F}" srcOrd="2" destOrd="0" presId="urn:microsoft.com/office/officeart/2005/8/layout/chevron1"/>
    <dgm:cxn modelId="{6775CA12-8447-43D0-A101-853C2328E016}" type="presParOf" srcId="{B983423F-2215-4522-AEAB-F4C6E947CD3F}" destId="{140214F8-1F22-46EC-85BD-346BED084889}" srcOrd="0" destOrd="0" presId="urn:microsoft.com/office/officeart/2005/8/layout/chevron1"/>
    <dgm:cxn modelId="{86FBE604-0E2E-468F-B641-1E8236E77FBC}" type="presParOf" srcId="{B983423F-2215-4522-AEAB-F4C6E947CD3F}" destId="{3BEBCDC4-1F5B-438E-ACB1-712010A3AF47}" srcOrd="1" destOrd="0" presId="urn:microsoft.com/office/officeart/2005/8/layout/chevron1"/>
    <dgm:cxn modelId="{D255CD6F-5246-4B18-8260-864E583B75CA}" type="presParOf" srcId="{767F2006-D279-4369-849E-C84C8D176B98}" destId="{0324881C-3C44-469D-8461-AEFA1F07502E}" srcOrd="3" destOrd="0" presId="urn:microsoft.com/office/officeart/2005/8/layout/chevron1"/>
    <dgm:cxn modelId="{93EEC494-B9B4-4F17-A9C8-1BDD2377DC99}" type="presParOf" srcId="{767F2006-D279-4369-849E-C84C8D176B98}" destId="{C70F3B49-9C7D-4DE6-9C96-4811B5FACAA7}" srcOrd="4" destOrd="0" presId="urn:microsoft.com/office/officeart/2005/8/layout/chevron1"/>
    <dgm:cxn modelId="{F7A3CF00-D14D-4483-BC6B-BB4BA28263A6}" type="presParOf" srcId="{C70F3B49-9C7D-4DE6-9C96-4811B5FACAA7}" destId="{98C104A4-957C-4859-813D-FD6E50F20C6A}" srcOrd="0" destOrd="0" presId="urn:microsoft.com/office/officeart/2005/8/layout/chevron1"/>
    <dgm:cxn modelId="{ACBCF3B0-EBCB-4F03-AB4D-7C63EF111EC8}" type="presParOf" srcId="{C70F3B49-9C7D-4DE6-9C96-4811B5FACAA7}" destId="{9BE3FA39-9100-4080-9FC9-4932B5229A2A}" srcOrd="1" destOrd="0" presId="urn:microsoft.com/office/officeart/2005/8/layout/chevron1"/>
    <dgm:cxn modelId="{EFEBB869-517F-4840-9BB2-34312FB13900}" type="presParOf" srcId="{767F2006-D279-4369-849E-C84C8D176B98}" destId="{AF1BE509-5E85-460E-8720-7B3335C06570}" srcOrd="5" destOrd="0" presId="urn:microsoft.com/office/officeart/2005/8/layout/chevron1"/>
    <dgm:cxn modelId="{4F58791F-8793-48E1-B222-1F546B4D8117}" type="presParOf" srcId="{767F2006-D279-4369-849E-C84C8D176B98}" destId="{15212497-6749-48A9-9288-C76A881AAE6A}" srcOrd="6" destOrd="0" presId="urn:microsoft.com/office/officeart/2005/8/layout/chevron1"/>
    <dgm:cxn modelId="{710BD1A8-7791-4CF9-8AC3-7D277428ED6F}" type="presParOf" srcId="{15212497-6749-48A9-9288-C76A881AAE6A}" destId="{F51DCB34-B109-49B2-A50B-6B3F773FB6AA}" srcOrd="0" destOrd="0" presId="urn:microsoft.com/office/officeart/2005/8/layout/chevron1"/>
    <dgm:cxn modelId="{8993DC07-2E0E-4AC2-BE2B-B915CEB8E38F}" type="presParOf" srcId="{15212497-6749-48A9-9288-C76A881AAE6A}" destId="{697E5793-754B-44C0-A5C7-23047E2611D4}" srcOrd="1" destOrd="0" presId="urn:microsoft.com/office/officeart/2005/8/layout/chevron1"/>
    <dgm:cxn modelId="{9CACA72B-976B-4499-A5FE-BC9FEF7A9688}" type="presParOf" srcId="{767F2006-D279-4369-849E-C84C8D176B98}" destId="{BD7DE618-2E86-4D28-BC04-78F1969BC908}" srcOrd="7" destOrd="0" presId="urn:microsoft.com/office/officeart/2005/8/layout/chevron1"/>
    <dgm:cxn modelId="{489CC80A-8BB7-4D3A-97A3-DE2174462C45}" type="presParOf" srcId="{767F2006-D279-4369-849E-C84C8D176B98}" destId="{408E5A0F-FE11-4DCF-BAD6-A3B26F430B3B}" srcOrd="8" destOrd="0" presId="urn:microsoft.com/office/officeart/2005/8/layout/chevron1"/>
    <dgm:cxn modelId="{903F7E50-3745-4FD2-9980-0A904A98ECEF}" type="presParOf" srcId="{408E5A0F-FE11-4DCF-BAD6-A3B26F430B3B}" destId="{5B08B5AA-C837-4AD9-8D57-0C9E6C89F271}" srcOrd="0" destOrd="0" presId="urn:microsoft.com/office/officeart/2005/8/layout/chevron1"/>
    <dgm:cxn modelId="{26349687-3D90-40AE-9659-E978142D386E}" type="presParOf" srcId="{408E5A0F-FE11-4DCF-BAD6-A3B26F430B3B}" destId="{EF382212-9026-48C7-AA80-4C8260C16EB5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2F27E-6741-44AF-9B5B-55E70DF92333}">
      <dsp:nvSpPr>
        <dsp:cNvPr id="0" name=""/>
        <dsp:cNvSpPr/>
      </dsp:nvSpPr>
      <dsp:spPr>
        <a:xfrm>
          <a:off x="696" y="637433"/>
          <a:ext cx="1879401" cy="75176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Calibri"/>
              <a:ea typeface="+mn-ea"/>
              <a:cs typeface="+mn-cs"/>
            </a:rPr>
            <a:t>2018</a:t>
          </a:r>
          <a:endParaRPr lang="en-US" sz="2500" kern="1200" dirty="0"/>
        </a:p>
      </dsp:txBody>
      <dsp:txXfrm>
        <a:off x="376576" y="637433"/>
        <a:ext cx="1127641" cy="751760"/>
      </dsp:txXfrm>
    </dsp:sp>
    <dsp:sp modelId="{33632923-B5CC-4012-9230-E80CD1357A89}">
      <dsp:nvSpPr>
        <dsp:cNvPr id="0" name=""/>
        <dsp:cNvSpPr/>
      </dsp:nvSpPr>
      <dsp:spPr>
        <a:xfrm>
          <a:off x="696" y="1483164"/>
          <a:ext cx="1503521" cy="149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>
              <a:latin typeface="Calibri"/>
              <a:ea typeface="+mn-ea"/>
              <a:cs typeface="+mn-cs"/>
            </a:rPr>
            <a:t>Research begins</a:t>
          </a:r>
        </a:p>
      </dsp:txBody>
      <dsp:txXfrm>
        <a:off x="696" y="1483164"/>
        <a:ext cx="1503521" cy="1494140"/>
      </dsp:txXfrm>
    </dsp:sp>
    <dsp:sp modelId="{140214F8-1F22-46EC-85BD-346BED084889}">
      <dsp:nvSpPr>
        <dsp:cNvPr id="0" name=""/>
        <dsp:cNvSpPr/>
      </dsp:nvSpPr>
      <dsp:spPr>
        <a:xfrm>
          <a:off x="1664097" y="637433"/>
          <a:ext cx="1879401" cy="75176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-1765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0"/>
                <a:satOff val="0"/>
                <a:lumOff val="-1765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Calibri"/>
              <a:ea typeface="+mn-ea"/>
              <a:cs typeface="+mn-cs"/>
            </a:rPr>
            <a:t>2019</a:t>
          </a:r>
        </a:p>
      </dsp:txBody>
      <dsp:txXfrm>
        <a:off x="2039977" y="637433"/>
        <a:ext cx="1127641" cy="751760"/>
      </dsp:txXfrm>
    </dsp:sp>
    <dsp:sp modelId="{3BEBCDC4-1F5B-438E-ACB1-712010A3AF47}">
      <dsp:nvSpPr>
        <dsp:cNvPr id="0" name=""/>
        <dsp:cNvSpPr/>
      </dsp:nvSpPr>
      <dsp:spPr>
        <a:xfrm>
          <a:off x="1664097" y="1483164"/>
          <a:ext cx="1503521" cy="149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>
              <a:latin typeface="Calibri"/>
              <a:ea typeface="+mn-ea"/>
              <a:cs typeface="+mn-cs"/>
            </a:rPr>
            <a:t>Data collection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>
              <a:latin typeface="Calibri"/>
              <a:ea typeface="+mn-ea"/>
              <a:cs typeface="+mn-cs"/>
            </a:rPr>
            <a:t>More text</a:t>
          </a:r>
        </a:p>
      </dsp:txBody>
      <dsp:txXfrm>
        <a:off x="1664097" y="1483164"/>
        <a:ext cx="1503521" cy="1494140"/>
      </dsp:txXfrm>
    </dsp:sp>
    <dsp:sp modelId="{98C104A4-957C-4859-813D-FD6E50F20C6A}">
      <dsp:nvSpPr>
        <dsp:cNvPr id="0" name=""/>
        <dsp:cNvSpPr/>
      </dsp:nvSpPr>
      <dsp:spPr>
        <a:xfrm>
          <a:off x="3327499" y="637433"/>
          <a:ext cx="1879401" cy="75176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-353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0"/>
                <a:satOff val="0"/>
                <a:lumOff val="-353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Calibri"/>
              <a:ea typeface="+mn-ea"/>
              <a:cs typeface="+mn-cs"/>
            </a:rPr>
            <a:t>2020</a:t>
          </a:r>
        </a:p>
      </dsp:txBody>
      <dsp:txXfrm>
        <a:off x="3703379" y="637433"/>
        <a:ext cx="1127641" cy="751760"/>
      </dsp:txXfrm>
    </dsp:sp>
    <dsp:sp modelId="{9BE3FA39-9100-4080-9FC9-4932B5229A2A}">
      <dsp:nvSpPr>
        <dsp:cNvPr id="0" name=""/>
        <dsp:cNvSpPr/>
      </dsp:nvSpPr>
      <dsp:spPr>
        <a:xfrm>
          <a:off x="3327499" y="1483164"/>
          <a:ext cx="1503521" cy="149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>
              <a:latin typeface="Calibri"/>
              <a:ea typeface="+mn-ea"/>
              <a:cs typeface="+mn-cs"/>
            </a:rPr>
            <a:t>Year 3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>
              <a:latin typeface="Calibri"/>
              <a:ea typeface="+mn-ea"/>
              <a:cs typeface="+mn-cs"/>
            </a:rPr>
            <a:t>More text</a:t>
          </a:r>
        </a:p>
      </dsp:txBody>
      <dsp:txXfrm>
        <a:off x="3327499" y="1483164"/>
        <a:ext cx="1503521" cy="1494140"/>
      </dsp:txXfrm>
    </dsp:sp>
    <dsp:sp modelId="{F51DCB34-B109-49B2-A50B-6B3F773FB6AA}">
      <dsp:nvSpPr>
        <dsp:cNvPr id="0" name=""/>
        <dsp:cNvSpPr/>
      </dsp:nvSpPr>
      <dsp:spPr>
        <a:xfrm>
          <a:off x="4990900" y="637433"/>
          <a:ext cx="1879401" cy="75176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-5296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0"/>
                <a:satOff val="0"/>
                <a:lumOff val="-5296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Calibri"/>
              <a:ea typeface="+mn-ea"/>
              <a:cs typeface="+mn-cs"/>
            </a:rPr>
            <a:t>2021</a:t>
          </a:r>
        </a:p>
      </dsp:txBody>
      <dsp:txXfrm>
        <a:off x="5366780" y="637433"/>
        <a:ext cx="1127641" cy="751760"/>
      </dsp:txXfrm>
    </dsp:sp>
    <dsp:sp modelId="{697E5793-754B-44C0-A5C7-23047E2611D4}">
      <dsp:nvSpPr>
        <dsp:cNvPr id="0" name=""/>
        <dsp:cNvSpPr/>
      </dsp:nvSpPr>
      <dsp:spPr>
        <a:xfrm>
          <a:off x="4990900" y="1483164"/>
          <a:ext cx="1503521" cy="149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>
              <a:latin typeface="Calibri"/>
              <a:ea typeface="+mn-ea"/>
              <a:cs typeface="+mn-cs"/>
            </a:rPr>
            <a:t>Analysis</a:t>
          </a:r>
        </a:p>
      </dsp:txBody>
      <dsp:txXfrm>
        <a:off x="4990900" y="1483164"/>
        <a:ext cx="1503521" cy="1494140"/>
      </dsp:txXfrm>
    </dsp:sp>
    <dsp:sp modelId="{5B08B5AA-C837-4AD9-8D57-0C9E6C89F271}">
      <dsp:nvSpPr>
        <dsp:cNvPr id="0" name=""/>
        <dsp:cNvSpPr/>
      </dsp:nvSpPr>
      <dsp:spPr>
        <a:xfrm>
          <a:off x="6654302" y="637433"/>
          <a:ext cx="1879401" cy="75176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-7061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0"/>
                <a:satOff val="0"/>
                <a:lumOff val="-7061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Calibri"/>
              <a:ea typeface="+mn-ea"/>
              <a:cs typeface="+mn-cs"/>
            </a:rPr>
            <a:t>2022</a:t>
          </a:r>
        </a:p>
      </dsp:txBody>
      <dsp:txXfrm>
        <a:off x="7030182" y="637433"/>
        <a:ext cx="1127641" cy="751760"/>
      </dsp:txXfrm>
    </dsp:sp>
    <dsp:sp modelId="{EF382212-9026-48C7-AA80-4C8260C16EB5}">
      <dsp:nvSpPr>
        <dsp:cNvPr id="0" name=""/>
        <dsp:cNvSpPr/>
      </dsp:nvSpPr>
      <dsp:spPr>
        <a:xfrm>
          <a:off x="6654302" y="1483164"/>
          <a:ext cx="1503521" cy="149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>
              <a:latin typeface="Calibri"/>
              <a:ea typeface="+mn-ea"/>
              <a:cs typeface="+mn-cs"/>
            </a:rPr>
            <a:t>Results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>
              <a:latin typeface="Calibri"/>
              <a:ea typeface="+mn-ea"/>
              <a:cs typeface="+mn-cs"/>
            </a:rPr>
            <a:t>More text</a:t>
          </a:r>
        </a:p>
      </dsp:txBody>
      <dsp:txXfrm>
        <a:off x="6654302" y="1483164"/>
        <a:ext cx="1503521" cy="1494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D3445-BB36-43B0-A4B8-14DE6FCFCC0C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C55C3-AA25-4E64-8373-752BA349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0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Even before you write, brainstorming through graphically visualizing and capturing/exploring your ideas and processes (maps-take main idea and explode it into sub categories and tie your processes to them) can help think through your questions/hypotheses, research design, and timeline; </a:t>
            </a:r>
          </a:p>
          <a:p>
            <a:pPr marL="228600" indent="-228600">
              <a:buAutoNum type="arabicParenR"/>
            </a:pPr>
            <a:r>
              <a:rPr lang="en-US" dirty="0"/>
              <a:t>Can help a team focus and organize their vision, plan, division of labor—becomes the research guide; these guiding visualizations can refine the work and be the basis for proposal and then graphics for use in research products</a:t>
            </a:r>
          </a:p>
          <a:p>
            <a:pPr marL="228600" indent="-228600">
              <a:buAutoNum type="arabicParenR"/>
            </a:pPr>
            <a:r>
              <a:rPr lang="en-US" dirty="0"/>
              <a:t>Some agencies require certain graphical representations to be included in proposals (logic models)</a:t>
            </a:r>
          </a:p>
          <a:p>
            <a:pPr marL="228600" indent="-228600">
              <a:buAutoNum type="arabicParenR"/>
            </a:pPr>
            <a:r>
              <a:rPr lang="en-US" dirty="0"/>
              <a:t>Timelines are often requested, can be done in text, but graphics can address practical concerns and boost communication power while helping researchers think through the research process</a:t>
            </a:r>
          </a:p>
          <a:p>
            <a:pPr marL="228600" indent="-228600">
              <a:buAutoNum type="arabicParenR"/>
            </a:pPr>
            <a:r>
              <a:rPr lang="en-US" dirty="0"/>
              <a:t>It’s just more and more common to see graphics in proposals – “have a graphic on page 2” heard at several NSF panels, provides visual learners a “way in”, leverage new tech-show savviness with digital tools/applications</a:t>
            </a:r>
          </a:p>
          <a:p>
            <a:pPr marL="228600" indent="-228600">
              <a:buAutoNum type="arabicParenR"/>
            </a:pPr>
            <a:r>
              <a:rPr lang="en-US" dirty="0"/>
              <a:t>Page limitations, actual cuts, perceived, can pack in more information</a:t>
            </a:r>
          </a:p>
          <a:p>
            <a:pPr marL="228600" indent="-228600">
              <a:buAutoNum type="arabicParenR"/>
            </a:pPr>
            <a:r>
              <a:rPr lang="en-US" dirty="0"/>
              <a:t>Present complex processes-”build your story” through pictures (concept models, maps, data viz of prior work/results), break up text and hold interest,  capture and communicate non-linear processes in a cleaner, easier to follow, complementary to text fashion, address agency requirements in a new way </a:t>
            </a:r>
            <a:r>
              <a:rPr lang="en-US" dirty="0" smtClean="0"/>
              <a:t>(see examples at: http://ipsr.ku.edu/grantsup/dataviz/)</a:t>
            </a:r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Guiding visualizations and those used in proposals can refine the work and be the basis for graphics for use in other venues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C55C3-AA25-4E64-8373-752BA34917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3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Too much color?</a:t>
            </a:r>
            <a:r>
              <a:rPr lang="en-US" baseline="0" dirty="0" smtClean="0"/>
              <a:t>  Click View and select Grayscale (or Black and White) to view this template without color.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C55C3-AA25-4E64-8373-752BA34917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89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Too much color?</a:t>
            </a:r>
            <a:r>
              <a:rPr lang="en-US" baseline="0" dirty="0" smtClean="0"/>
              <a:t>  Click View and select Grayscale (or Black and White) to view this template without color.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can customize this template with different</a:t>
            </a:r>
            <a:r>
              <a:rPr lang="en-US" baseline="0" dirty="0" smtClean="0"/>
              <a:t> icons.  Try https://iconmonstr.com/ for free, downloadable icons (without registering for an account).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C55C3-AA25-4E64-8373-752BA34917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68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your model should be as accurate as possible,</a:t>
            </a:r>
            <a:r>
              <a:rPr lang="en-US" baseline="0" dirty="0" smtClean="0"/>
              <a:t> it is not possible to put in ALL of the details and have a useful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C55C3-AA25-4E64-8373-752BA34917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75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Too much color?</a:t>
            </a:r>
            <a:r>
              <a:rPr lang="en-US" baseline="0" dirty="0" smtClean="0"/>
              <a:t>  Click View and select Grayscale (or Black and White) to view this template without color.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C55C3-AA25-4E64-8373-752BA34917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86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[HIGHLY</a:t>
            </a:r>
            <a:r>
              <a:rPr lang="en-US" baseline="0" dirty="0" smtClean="0"/>
              <a:t> RECOMMENDED]  </a:t>
            </a:r>
            <a:r>
              <a:rPr lang="en-US" dirty="0" smtClean="0"/>
              <a:t>A</a:t>
            </a:r>
            <a:r>
              <a:rPr lang="en-US" baseline="0" dirty="0" smtClean="0"/>
              <a:t> PDF of the W.K. Kellogg Foundation Guide can be found at: http://ipsr.ku.edu/grantsup/dataviz/WK_KelloggFoundation_LogicModelGuide.pdf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C55C3-AA25-4E64-8373-752BA34917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93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Adapted</a:t>
            </a:r>
            <a:r>
              <a:rPr lang="en-US" baseline="0" dirty="0" smtClean="0"/>
              <a:t> from the W.K. Kellogg Foundation Logic Model Development Guide.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C55C3-AA25-4E64-8373-752BA34917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1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helpful</a:t>
            </a:r>
            <a:r>
              <a:rPr lang="en-US" baseline="0" dirty="0" smtClean="0"/>
              <a:t> to start by sketching out your research project.  How do team member and/or research steps work together to achieve the project goals.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C55C3-AA25-4E64-8373-752BA34917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19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Vocabulary list that may</a:t>
            </a:r>
            <a:r>
              <a:rPr lang="en-US" baseline="0" dirty="0" smtClean="0"/>
              <a:t> be helpful in crafting research visualizations</a:t>
            </a:r>
            <a:r>
              <a:rPr lang="en-US" baseline="0" smtClean="0"/>
              <a:t>. </a:t>
            </a:r>
            <a:r>
              <a:rPr lang="en-US" baseline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C55C3-AA25-4E64-8373-752BA34917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4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Generic steps in the research process which may help in deriving project needs or modeling the</a:t>
            </a:r>
            <a:r>
              <a:rPr lang="en-US" baseline="0" dirty="0" smtClean="0"/>
              <a:t>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C55C3-AA25-4E64-8373-752BA34917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65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="0" i="0" dirty="0"/>
              <a:t>A simple drawing draws attention whereas a complex, detailed illustration will usually make the reader skip the graphic.</a:t>
            </a:r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C55C3-AA25-4E64-8373-752BA34917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60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  <a:p>
            <a:pPr marL="228600" indent="-228600">
              <a:buAutoNum type="arabicParenR"/>
            </a:pPr>
            <a:endParaRPr lang="en-US" dirty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C55C3-AA25-4E64-8373-752BA34917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17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much color?</a:t>
            </a:r>
            <a:r>
              <a:rPr lang="en-US" baseline="0" dirty="0" smtClean="0"/>
              <a:t>  Click View and select Grayscale (or Black and White) to view this template without color.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C55C3-AA25-4E64-8373-752BA34917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86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</a:t>
            </a:r>
            <a:r>
              <a:rPr lang="en-US" baseline="0"/>
              <a:t> your own dates and event details to the flag markers. Move the flags along the timeline to match your event dates. Copy and paste a flag to add more.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098C6-BC0E-4BC5-AF80-870E9FD8E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145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Too much color?</a:t>
            </a:r>
            <a:r>
              <a:rPr lang="en-US" baseline="0" dirty="0" smtClean="0"/>
              <a:t>  Click View and select Grayscale (or Black and White) to view this template without color.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C55C3-AA25-4E64-8373-752BA34917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8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B5DC-BC27-476C-8405-7EA305BADB0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8B94-87A0-4564-A9E6-DFD9E7EA4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4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B5DC-BC27-476C-8405-7EA305BADB0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8B94-87A0-4564-A9E6-DFD9E7EA4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B5DC-BC27-476C-8405-7EA305BADB0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8B94-87A0-4564-A9E6-DFD9E7EA4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64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62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4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20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59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2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91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21920" y="5934075"/>
            <a:ext cx="11948160" cy="695325"/>
            <a:chOff x="121920" y="6553200"/>
            <a:chExt cx="11948160" cy="304800"/>
          </a:xfrm>
        </p:grpSpPr>
        <p:grpSp>
          <p:nvGrpSpPr>
            <p:cNvPr id="35" name="Group 34"/>
            <p:cNvGrpSpPr/>
            <p:nvPr/>
          </p:nvGrpSpPr>
          <p:grpSpPr>
            <a:xfrm>
              <a:off x="121920" y="6553200"/>
              <a:ext cx="5852160" cy="304800"/>
              <a:chOff x="121920" y="6553200"/>
              <a:chExt cx="5852160" cy="30480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7315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/>
            </p:nvGrpSpPr>
            <p:grpSpPr>
              <a:xfrm>
                <a:off x="13411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/>
            </p:nvGrpSpPr>
            <p:grpSpPr>
              <a:xfrm>
                <a:off x="19507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/>
            </p:nvGrpSpPr>
            <p:grpSpPr>
              <a:xfrm>
                <a:off x="25603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/>
            </p:nvGrpSpPr>
            <p:grpSpPr>
              <a:xfrm>
                <a:off x="1219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/>
            </p:nvGrpSpPr>
            <p:grpSpPr>
              <a:xfrm>
                <a:off x="37795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43891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/>
            </p:nvGrpSpPr>
            <p:grpSpPr>
              <a:xfrm>
                <a:off x="49987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/>
              <p:cNvGrpSpPr/>
              <p:nvPr/>
            </p:nvGrpSpPr>
            <p:grpSpPr>
              <a:xfrm>
                <a:off x="56083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/>
              <p:cNvGrpSpPr/>
              <p:nvPr/>
            </p:nvGrpSpPr>
            <p:grpSpPr>
              <a:xfrm>
                <a:off x="31699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Group 35"/>
            <p:cNvGrpSpPr/>
            <p:nvPr/>
          </p:nvGrpSpPr>
          <p:grpSpPr>
            <a:xfrm>
              <a:off x="6217920" y="6553200"/>
              <a:ext cx="5852160" cy="304800"/>
              <a:chOff x="121920" y="6553200"/>
              <a:chExt cx="5852160" cy="30480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7315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13411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19507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25603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1219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/>
            </p:nvGrpSpPr>
            <p:grpSpPr>
              <a:xfrm>
                <a:off x="37795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>
                <a:off x="43891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/>
              <p:cNvGrpSpPr/>
              <p:nvPr/>
            </p:nvGrpSpPr>
            <p:grpSpPr>
              <a:xfrm>
                <a:off x="49987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/>
              <p:cNvGrpSpPr/>
              <p:nvPr/>
            </p:nvGrpSpPr>
            <p:grpSpPr>
              <a:xfrm>
                <a:off x="56083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>
                <a:off x="31699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8" name="Text Placeholder 137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40608" y="6077900"/>
            <a:ext cx="980414" cy="36576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spc="3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39" name="Text Placeholder 137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3160484" y="6077900"/>
            <a:ext cx="980414" cy="36576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spc="3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40" name="Text Placeholder 137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6221861" y="6077900"/>
            <a:ext cx="980414" cy="36576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spc="3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41" name="Text Placeholder 137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9270303" y="6077900"/>
            <a:ext cx="980414" cy="36576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spc="3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77" name="Text Placeholder 174"/>
          <p:cNvSpPr>
            <a:spLocks noGrp="1"/>
          </p:cNvSpPr>
          <p:nvPr>
            <p:ph type="body" sz="quarter" idx="29" hasCustomPrompt="1"/>
          </p:nvPr>
        </p:nvSpPr>
        <p:spPr>
          <a:xfrm>
            <a:off x="843794" y="3653736"/>
            <a:ext cx="1325880" cy="2290486"/>
          </a:xfrm>
          <a:blipFill>
            <a:blip r:embed="rId4"/>
            <a:srcRect/>
            <a:stretch>
              <a:fillRect t="-2" b="-87334"/>
            </a:stretch>
          </a:blipFill>
        </p:spPr>
        <p:txBody>
          <a:bodyPr tIns="228600">
            <a:normAutofit/>
          </a:bodyPr>
          <a:lstStyle>
            <a:lvl1pPr marL="60325" indent="-60325">
              <a:spcBef>
                <a:spcPts val="0"/>
              </a:spcBef>
              <a:spcAft>
                <a:spcPts val="2400"/>
              </a:spcAft>
              <a:buFont typeface="Trebuchet MS" panose="020B0603020202020204" pitchFamily="34" charset="0"/>
              <a:buChar char=" "/>
              <a:defRPr sz="14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109728" indent="-47625">
              <a:buFont typeface="Trebuchet MS" panose="020B0603020202020204" pitchFamily="34" charset="0"/>
              <a:buChar char=" "/>
              <a:defRPr sz="1200">
                <a:solidFill>
                  <a:schemeClr val="bg1">
                    <a:lumMod val="50000"/>
                  </a:schemeClr>
                </a:solidFill>
                <a:effectLst/>
              </a:defRPr>
            </a:lvl2pPr>
            <a:lvl3pPr marL="164592" indent="-45720">
              <a:buFont typeface="Trebuchet MS" panose="020B0603020202020204" pitchFamily="34" charset="0"/>
              <a:buChar char=" "/>
              <a:defRPr sz="1200">
                <a:effectLst/>
              </a:defRPr>
            </a:lvl3pPr>
            <a:lvl4pPr marL="64008" indent="0">
              <a:buFont typeface="Trebuchet MS" panose="020B0603020202020204" pitchFamily="34" charset="0"/>
              <a:buNone/>
              <a:defRPr sz="1200">
                <a:effectLst/>
              </a:defRPr>
            </a:lvl4pPr>
            <a:lvl5pPr marL="109728" indent="-45720">
              <a:buFont typeface="Trebuchet MS" panose="020B0603020202020204" pitchFamily="34" charset="0"/>
              <a:buChar char=" "/>
              <a:defRPr sz="1200">
                <a:effectLst/>
              </a:defRPr>
            </a:lvl5pPr>
            <a:lvl6pPr marL="109728" indent="-45720">
              <a:buFont typeface="Trebuchet MS" panose="020B0603020202020204" pitchFamily="34" charset="0"/>
              <a:buChar char=" "/>
              <a:defRPr sz="1200"/>
            </a:lvl6pPr>
            <a:lvl7pPr marL="109728" indent="-45720">
              <a:buFont typeface="Trebuchet MS" panose="020B0603020202020204" pitchFamily="34" charset="0"/>
              <a:buChar char=" "/>
              <a:defRPr sz="1200"/>
            </a:lvl7pPr>
            <a:lvl8pPr marL="109728" indent="-45720">
              <a:buFont typeface="Trebuchet MS" panose="020B0603020202020204" pitchFamily="34" charset="0"/>
              <a:buChar char=" "/>
              <a:defRPr sz="1200"/>
            </a:lvl8pPr>
            <a:lvl9pPr marL="109728" indent="-45720">
              <a:buFont typeface="Trebuchet MS" panose="020B0603020202020204" pitchFamily="34" charset="0"/>
              <a:buChar char=" "/>
              <a:defRPr sz="1200"/>
            </a:lvl9pPr>
          </a:lstStyle>
          <a:p>
            <a:pPr lvl="0"/>
            <a:r>
              <a:rPr lang="en-US" dirty="0"/>
              <a:t>Mon Year</a:t>
            </a:r>
          </a:p>
          <a:p>
            <a:pPr lvl="1"/>
            <a:r>
              <a:rPr lang="en-US" dirty="0"/>
              <a:t>Add event details here</a:t>
            </a:r>
          </a:p>
        </p:txBody>
      </p:sp>
      <p:sp>
        <p:nvSpPr>
          <p:cNvPr id="176" name="Text Placeholder 174"/>
          <p:cNvSpPr>
            <a:spLocks noGrp="1"/>
          </p:cNvSpPr>
          <p:nvPr>
            <p:ph type="body" sz="quarter" idx="28" hasCustomPrompt="1"/>
          </p:nvPr>
        </p:nvSpPr>
        <p:spPr>
          <a:xfrm>
            <a:off x="2794747" y="2973492"/>
            <a:ext cx="1325880" cy="2970730"/>
          </a:xfrm>
          <a:blipFill>
            <a:blip r:embed="rId5"/>
            <a:srcRect/>
            <a:stretch>
              <a:fillRect t="-4" b="-44435"/>
            </a:stretch>
          </a:blipFill>
        </p:spPr>
        <p:txBody>
          <a:bodyPr tIns="228600">
            <a:normAutofit/>
          </a:bodyPr>
          <a:lstStyle>
            <a:lvl1pPr marL="60325" indent="-60325">
              <a:spcBef>
                <a:spcPts val="0"/>
              </a:spcBef>
              <a:spcAft>
                <a:spcPts val="2400"/>
              </a:spcAft>
              <a:buFont typeface="Trebuchet MS" panose="020B0603020202020204" pitchFamily="34" charset="0"/>
              <a:buChar char=" "/>
              <a:defRPr sz="14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109728" indent="-47625">
              <a:buFont typeface="Trebuchet MS" panose="020B0603020202020204" pitchFamily="34" charset="0"/>
              <a:buChar char=" "/>
              <a:defRPr sz="1200">
                <a:solidFill>
                  <a:schemeClr val="bg1">
                    <a:lumMod val="50000"/>
                  </a:schemeClr>
                </a:solidFill>
                <a:effectLst/>
              </a:defRPr>
            </a:lvl2pPr>
            <a:lvl3pPr marL="164592" indent="-45720">
              <a:buFont typeface="Trebuchet MS" panose="020B0603020202020204" pitchFamily="34" charset="0"/>
              <a:buChar char=" "/>
              <a:defRPr sz="1200">
                <a:effectLst/>
              </a:defRPr>
            </a:lvl3pPr>
            <a:lvl4pPr marL="64008" indent="0">
              <a:buFont typeface="Trebuchet MS" panose="020B0603020202020204" pitchFamily="34" charset="0"/>
              <a:buNone/>
              <a:defRPr sz="1200">
                <a:effectLst/>
              </a:defRPr>
            </a:lvl4pPr>
            <a:lvl5pPr marL="109728" indent="-45720">
              <a:buFont typeface="Trebuchet MS" panose="020B0603020202020204" pitchFamily="34" charset="0"/>
              <a:buChar char=" "/>
              <a:defRPr sz="1200">
                <a:effectLst/>
              </a:defRPr>
            </a:lvl5pPr>
            <a:lvl6pPr marL="109728" indent="-45720">
              <a:buFont typeface="Trebuchet MS" panose="020B0603020202020204" pitchFamily="34" charset="0"/>
              <a:buChar char=" "/>
              <a:defRPr sz="1200"/>
            </a:lvl6pPr>
            <a:lvl7pPr marL="109728" indent="-45720">
              <a:buFont typeface="Trebuchet MS" panose="020B0603020202020204" pitchFamily="34" charset="0"/>
              <a:buChar char=" "/>
              <a:defRPr sz="1200"/>
            </a:lvl7pPr>
            <a:lvl8pPr marL="109728" indent="-45720">
              <a:buFont typeface="Trebuchet MS" panose="020B0603020202020204" pitchFamily="34" charset="0"/>
              <a:buChar char=" "/>
              <a:defRPr sz="1200"/>
            </a:lvl8pPr>
            <a:lvl9pPr marL="109728" indent="-45720">
              <a:buFont typeface="Trebuchet MS" panose="020B0603020202020204" pitchFamily="34" charset="0"/>
              <a:buChar char=" "/>
              <a:defRPr sz="1200"/>
            </a:lvl9pPr>
          </a:lstStyle>
          <a:p>
            <a:pPr lvl="0"/>
            <a:r>
              <a:rPr lang="en-US" dirty="0"/>
              <a:t>Mon Year</a:t>
            </a:r>
          </a:p>
          <a:p>
            <a:pPr lvl="1"/>
            <a:r>
              <a:rPr lang="en-US" dirty="0"/>
              <a:t>Add event details here</a:t>
            </a:r>
          </a:p>
        </p:txBody>
      </p:sp>
      <p:sp>
        <p:nvSpPr>
          <p:cNvPr id="175" name="Text Placeholder 174"/>
          <p:cNvSpPr>
            <a:spLocks noGrp="1"/>
          </p:cNvSpPr>
          <p:nvPr>
            <p:ph type="body" sz="quarter" idx="27" hasCustomPrompt="1"/>
          </p:nvPr>
        </p:nvSpPr>
        <p:spPr>
          <a:xfrm>
            <a:off x="4621886" y="2281258"/>
            <a:ext cx="1325880" cy="3662964"/>
          </a:xfrm>
          <a:blipFill>
            <a:blip r:embed="rId6"/>
            <a:srcRect/>
            <a:stretch>
              <a:fillRect t="-3" b="-17141"/>
            </a:stretch>
          </a:blipFill>
        </p:spPr>
        <p:txBody>
          <a:bodyPr tIns="228600">
            <a:normAutofit/>
          </a:bodyPr>
          <a:lstStyle>
            <a:lvl1pPr marL="60325" indent="-60325">
              <a:spcBef>
                <a:spcPts val="0"/>
              </a:spcBef>
              <a:spcAft>
                <a:spcPts val="2400"/>
              </a:spcAft>
              <a:buFont typeface="Trebuchet MS" panose="020B0603020202020204" pitchFamily="34" charset="0"/>
              <a:buChar char=" "/>
              <a:defRPr sz="14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109728" indent="-47625">
              <a:buFont typeface="Trebuchet MS" panose="020B0603020202020204" pitchFamily="34" charset="0"/>
              <a:buChar char=" "/>
              <a:defRPr sz="1200">
                <a:solidFill>
                  <a:schemeClr val="bg1">
                    <a:lumMod val="50000"/>
                  </a:schemeClr>
                </a:solidFill>
                <a:effectLst/>
              </a:defRPr>
            </a:lvl2pPr>
            <a:lvl3pPr marL="164592" indent="-45720">
              <a:buFont typeface="Trebuchet MS" panose="020B0603020202020204" pitchFamily="34" charset="0"/>
              <a:buChar char=" "/>
              <a:defRPr sz="1200">
                <a:effectLst/>
              </a:defRPr>
            </a:lvl3pPr>
            <a:lvl4pPr marL="64008" indent="0">
              <a:buFont typeface="Trebuchet MS" panose="020B0603020202020204" pitchFamily="34" charset="0"/>
              <a:buNone/>
              <a:defRPr sz="1200">
                <a:effectLst/>
              </a:defRPr>
            </a:lvl4pPr>
            <a:lvl5pPr marL="109728" indent="-45720">
              <a:buFont typeface="Trebuchet MS" panose="020B0603020202020204" pitchFamily="34" charset="0"/>
              <a:buChar char=" "/>
              <a:defRPr sz="1200">
                <a:effectLst/>
              </a:defRPr>
            </a:lvl5pPr>
            <a:lvl6pPr marL="109728" indent="-45720">
              <a:buFont typeface="Trebuchet MS" panose="020B0603020202020204" pitchFamily="34" charset="0"/>
              <a:buChar char=" "/>
              <a:defRPr sz="1200"/>
            </a:lvl6pPr>
            <a:lvl7pPr marL="109728" indent="-45720">
              <a:buFont typeface="Trebuchet MS" panose="020B0603020202020204" pitchFamily="34" charset="0"/>
              <a:buChar char=" "/>
              <a:defRPr sz="1200"/>
            </a:lvl7pPr>
            <a:lvl8pPr marL="109728" indent="-45720">
              <a:buFont typeface="Trebuchet MS" panose="020B0603020202020204" pitchFamily="34" charset="0"/>
              <a:buChar char=" "/>
              <a:defRPr sz="1200"/>
            </a:lvl8pPr>
            <a:lvl9pPr marL="109728" indent="-45720">
              <a:buFont typeface="Trebuchet MS" panose="020B0603020202020204" pitchFamily="34" charset="0"/>
              <a:buChar char=" "/>
              <a:defRPr sz="1200"/>
            </a:lvl9pPr>
          </a:lstStyle>
          <a:p>
            <a:pPr lvl="0"/>
            <a:r>
              <a:rPr lang="en-US"/>
              <a:t>Mon Year</a:t>
            </a:r>
          </a:p>
          <a:p>
            <a:pPr lvl="1"/>
            <a:r>
              <a:rPr lang="en-US"/>
              <a:t>Add event details here</a:t>
            </a:r>
          </a:p>
        </p:txBody>
      </p:sp>
      <p:sp>
        <p:nvSpPr>
          <p:cNvPr id="178" name="Text Placeholder 174"/>
          <p:cNvSpPr>
            <a:spLocks noGrp="1"/>
          </p:cNvSpPr>
          <p:nvPr>
            <p:ph type="body" sz="quarter" idx="30" hasCustomPrompt="1"/>
          </p:nvPr>
        </p:nvSpPr>
        <p:spPr>
          <a:xfrm>
            <a:off x="6075756" y="3661974"/>
            <a:ext cx="1325880" cy="2282248"/>
          </a:xfrm>
          <a:blipFill>
            <a:blip r:embed="rId4"/>
            <a:srcRect/>
            <a:stretch>
              <a:fillRect t="-1" b="-88011"/>
            </a:stretch>
          </a:blipFill>
        </p:spPr>
        <p:txBody>
          <a:bodyPr tIns="228600">
            <a:normAutofit/>
          </a:bodyPr>
          <a:lstStyle>
            <a:lvl1pPr marL="60325" indent="-60325">
              <a:spcBef>
                <a:spcPts val="0"/>
              </a:spcBef>
              <a:spcAft>
                <a:spcPts val="2400"/>
              </a:spcAft>
              <a:buFont typeface="Trebuchet MS" panose="020B0603020202020204" pitchFamily="34" charset="0"/>
              <a:buChar char=" "/>
              <a:defRPr sz="14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109728" indent="-47625">
              <a:buFont typeface="Trebuchet MS" panose="020B0603020202020204" pitchFamily="34" charset="0"/>
              <a:buChar char=" "/>
              <a:defRPr sz="1200">
                <a:solidFill>
                  <a:schemeClr val="bg1">
                    <a:lumMod val="50000"/>
                  </a:schemeClr>
                </a:solidFill>
                <a:effectLst/>
              </a:defRPr>
            </a:lvl2pPr>
            <a:lvl3pPr marL="164592" indent="-45720">
              <a:buFont typeface="Trebuchet MS" panose="020B0603020202020204" pitchFamily="34" charset="0"/>
              <a:buChar char=" "/>
              <a:defRPr sz="1200">
                <a:effectLst/>
              </a:defRPr>
            </a:lvl3pPr>
            <a:lvl4pPr marL="64008" indent="0">
              <a:buFont typeface="Trebuchet MS" panose="020B0603020202020204" pitchFamily="34" charset="0"/>
              <a:buNone/>
              <a:defRPr sz="1200">
                <a:effectLst/>
              </a:defRPr>
            </a:lvl4pPr>
            <a:lvl5pPr marL="109728" indent="-45720">
              <a:buFont typeface="Trebuchet MS" panose="020B0603020202020204" pitchFamily="34" charset="0"/>
              <a:buChar char=" "/>
              <a:defRPr sz="1200">
                <a:effectLst/>
              </a:defRPr>
            </a:lvl5pPr>
            <a:lvl6pPr marL="109728" indent="-45720">
              <a:buFont typeface="Trebuchet MS" panose="020B0603020202020204" pitchFamily="34" charset="0"/>
              <a:buChar char=" "/>
              <a:defRPr sz="1200"/>
            </a:lvl6pPr>
            <a:lvl7pPr marL="109728" indent="-45720">
              <a:buFont typeface="Trebuchet MS" panose="020B0603020202020204" pitchFamily="34" charset="0"/>
              <a:buChar char=" "/>
              <a:defRPr sz="1200"/>
            </a:lvl7pPr>
            <a:lvl8pPr marL="109728" indent="-45720">
              <a:buFont typeface="Trebuchet MS" panose="020B0603020202020204" pitchFamily="34" charset="0"/>
              <a:buChar char=" "/>
              <a:defRPr sz="1200"/>
            </a:lvl8pPr>
            <a:lvl9pPr marL="109728" indent="-45720">
              <a:buFont typeface="Trebuchet MS" panose="020B0603020202020204" pitchFamily="34" charset="0"/>
              <a:buChar char=" "/>
              <a:defRPr sz="1200"/>
            </a:lvl9pPr>
          </a:lstStyle>
          <a:p>
            <a:pPr lvl="0"/>
            <a:r>
              <a:rPr lang="en-US"/>
              <a:t>Mon Year</a:t>
            </a:r>
          </a:p>
          <a:p>
            <a:pPr lvl="1"/>
            <a:r>
              <a:rPr lang="en-US"/>
              <a:t>Add event details here</a:t>
            </a:r>
          </a:p>
        </p:txBody>
      </p:sp>
      <p:sp>
        <p:nvSpPr>
          <p:cNvPr id="179" name="Text Placeholder 174"/>
          <p:cNvSpPr>
            <a:spLocks noGrp="1"/>
          </p:cNvSpPr>
          <p:nvPr>
            <p:ph type="body" sz="quarter" idx="31" hasCustomPrompt="1"/>
          </p:nvPr>
        </p:nvSpPr>
        <p:spPr>
          <a:xfrm>
            <a:off x="8036247" y="2969021"/>
            <a:ext cx="1325880" cy="2975201"/>
          </a:xfrm>
          <a:blipFill>
            <a:blip r:embed="rId5"/>
            <a:srcRect/>
            <a:stretch>
              <a:fillRect t="-4" b="-44219"/>
            </a:stretch>
          </a:blipFill>
        </p:spPr>
        <p:txBody>
          <a:bodyPr tIns="228600">
            <a:normAutofit/>
          </a:bodyPr>
          <a:lstStyle>
            <a:lvl1pPr marL="60325" indent="-60325">
              <a:spcBef>
                <a:spcPts val="0"/>
              </a:spcBef>
              <a:spcAft>
                <a:spcPts val="2400"/>
              </a:spcAft>
              <a:buFont typeface="Trebuchet MS" panose="020B0603020202020204" pitchFamily="34" charset="0"/>
              <a:buChar char=" "/>
              <a:defRPr sz="14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109728" indent="-47625">
              <a:buFont typeface="Trebuchet MS" panose="020B0603020202020204" pitchFamily="34" charset="0"/>
              <a:buChar char=" "/>
              <a:defRPr sz="1200">
                <a:solidFill>
                  <a:schemeClr val="bg1">
                    <a:lumMod val="50000"/>
                  </a:schemeClr>
                </a:solidFill>
                <a:effectLst/>
              </a:defRPr>
            </a:lvl2pPr>
            <a:lvl3pPr marL="164592" indent="-45720">
              <a:buFont typeface="Trebuchet MS" panose="020B0603020202020204" pitchFamily="34" charset="0"/>
              <a:buChar char=" "/>
              <a:defRPr sz="1200">
                <a:effectLst/>
              </a:defRPr>
            </a:lvl3pPr>
            <a:lvl4pPr marL="64008" indent="0">
              <a:buFont typeface="Trebuchet MS" panose="020B0603020202020204" pitchFamily="34" charset="0"/>
              <a:buNone/>
              <a:defRPr sz="1200">
                <a:effectLst/>
              </a:defRPr>
            </a:lvl4pPr>
            <a:lvl5pPr marL="109728" indent="-45720">
              <a:buFont typeface="Trebuchet MS" panose="020B0603020202020204" pitchFamily="34" charset="0"/>
              <a:buChar char=" "/>
              <a:defRPr sz="1200">
                <a:effectLst/>
              </a:defRPr>
            </a:lvl5pPr>
            <a:lvl6pPr marL="109728" indent="-45720">
              <a:buFont typeface="Trebuchet MS" panose="020B0603020202020204" pitchFamily="34" charset="0"/>
              <a:buChar char=" "/>
              <a:defRPr sz="1200"/>
            </a:lvl6pPr>
            <a:lvl7pPr marL="109728" indent="-45720">
              <a:buFont typeface="Trebuchet MS" panose="020B0603020202020204" pitchFamily="34" charset="0"/>
              <a:buChar char=" "/>
              <a:defRPr sz="1200"/>
            </a:lvl7pPr>
            <a:lvl8pPr marL="109728" indent="-45720">
              <a:buFont typeface="Trebuchet MS" panose="020B0603020202020204" pitchFamily="34" charset="0"/>
              <a:buChar char=" "/>
              <a:defRPr sz="1200"/>
            </a:lvl8pPr>
            <a:lvl9pPr marL="109728" indent="-45720">
              <a:buFont typeface="Trebuchet MS" panose="020B0603020202020204" pitchFamily="34" charset="0"/>
              <a:buChar char=" "/>
              <a:defRPr sz="1200"/>
            </a:lvl9pPr>
          </a:lstStyle>
          <a:p>
            <a:pPr lvl="0"/>
            <a:r>
              <a:rPr lang="en-US"/>
              <a:t>Mon Year</a:t>
            </a:r>
          </a:p>
          <a:p>
            <a:pPr lvl="1"/>
            <a:r>
              <a:rPr lang="en-US"/>
              <a:t>Add event details here</a:t>
            </a:r>
          </a:p>
        </p:txBody>
      </p:sp>
      <p:sp>
        <p:nvSpPr>
          <p:cNvPr id="180" name="Text Placeholder 174"/>
          <p:cNvSpPr>
            <a:spLocks noGrp="1"/>
          </p:cNvSpPr>
          <p:nvPr>
            <p:ph type="body" sz="quarter" idx="32" hasCustomPrompt="1"/>
          </p:nvPr>
        </p:nvSpPr>
        <p:spPr>
          <a:xfrm>
            <a:off x="10106277" y="2281258"/>
            <a:ext cx="1325880" cy="3662964"/>
          </a:xfrm>
          <a:blipFill>
            <a:blip r:embed="rId6"/>
            <a:srcRect/>
            <a:stretch>
              <a:fillRect t="-3" b="-17141"/>
            </a:stretch>
          </a:blipFill>
        </p:spPr>
        <p:txBody>
          <a:bodyPr tIns="228600">
            <a:normAutofit/>
          </a:bodyPr>
          <a:lstStyle>
            <a:lvl1pPr marL="60325" indent="-60325">
              <a:spcBef>
                <a:spcPts val="0"/>
              </a:spcBef>
              <a:spcAft>
                <a:spcPts val="2400"/>
              </a:spcAft>
              <a:buFont typeface="Trebuchet MS" panose="020B0603020202020204" pitchFamily="34" charset="0"/>
              <a:buChar char=" "/>
              <a:defRPr sz="14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109728" indent="-47625">
              <a:buFont typeface="Trebuchet MS" panose="020B0603020202020204" pitchFamily="34" charset="0"/>
              <a:buChar char=" "/>
              <a:defRPr sz="1200">
                <a:solidFill>
                  <a:schemeClr val="bg1">
                    <a:lumMod val="50000"/>
                  </a:schemeClr>
                </a:solidFill>
                <a:effectLst/>
              </a:defRPr>
            </a:lvl2pPr>
            <a:lvl3pPr marL="164592" indent="-45720">
              <a:buFont typeface="Trebuchet MS" panose="020B0603020202020204" pitchFamily="34" charset="0"/>
              <a:buChar char=" "/>
              <a:defRPr sz="1200">
                <a:effectLst/>
              </a:defRPr>
            </a:lvl3pPr>
            <a:lvl4pPr marL="64008" indent="0">
              <a:buFont typeface="Trebuchet MS" panose="020B0603020202020204" pitchFamily="34" charset="0"/>
              <a:buNone/>
              <a:defRPr sz="1200">
                <a:effectLst/>
              </a:defRPr>
            </a:lvl4pPr>
            <a:lvl5pPr marL="109728" indent="-45720">
              <a:buFont typeface="Trebuchet MS" panose="020B0603020202020204" pitchFamily="34" charset="0"/>
              <a:buChar char=" "/>
              <a:defRPr sz="1200">
                <a:effectLst/>
              </a:defRPr>
            </a:lvl5pPr>
            <a:lvl6pPr marL="109728" indent="-45720">
              <a:buFont typeface="Trebuchet MS" panose="020B0603020202020204" pitchFamily="34" charset="0"/>
              <a:buChar char=" "/>
              <a:defRPr sz="1200"/>
            </a:lvl6pPr>
            <a:lvl7pPr marL="109728" indent="-45720">
              <a:buFont typeface="Trebuchet MS" panose="020B0603020202020204" pitchFamily="34" charset="0"/>
              <a:buChar char=" "/>
              <a:defRPr sz="1200"/>
            </a:lvl7pPr>
            <a:lvl8pPr marL="109728" indent="-45720">
              <a:buFont typeface="Trebuchet MS" panose="020B0603020202020204" pitchFamily="34" charset="0"/>
              <a:buChar char=" "/>
              <a:defRPr sz="1200"/>
            </a:lvl8pPr>
            <a:lvl9pPr marL="109728" indent="-45720">
              <a:buFont typeface="Trebuchet MS" panose="020B0603020202020204" pitchFamily="34" charset="0"/>
              <a:buChar char=" "/>
              <a:defRPr sz="1200"/>
            </a:lvl9pPr>
          </a:lstStyle>
          <a:p>
            <a:pPr lvl="0"/>
            <a:r>
              <a:rPr lang="en-US" dirty="0"/>
              <a:t>Mon Year</a:t>
            </a:r>
          </a:p>
          <a:p>
            <a:pPr lvl="1"/>
            <a:r>
              <a:rPr lang="en-US" dirty="0"/>
              <a:t>Add event details here</a:t>
            </a:r>
          </a:p>
        </p:txBody>
      </p:sp>
    </p:spTree>
    <p:extLst>
      <p:ext uri="{BB962C8B-B14F-4D97-AF65-F5344CB8AC3E}">
        <p14:creationId xmlns:p14="http://schemas.microsoft.com/office/powerpoint/2010/main" val="1122952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3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B5DC-BC27-476C-8405-7EA305BADB0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8B94-87A0-4564-A9E6-DFD9E7EA4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43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11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93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63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1315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02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25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87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68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5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B5DC-BC27-476C-8405-7EA305BADB0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8B94-87A0-4564-A9E6-DFD9E7EA4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51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162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53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46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02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0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06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60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818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62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0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B5DC-BC27-476C-8405-7EA305BADB0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8B94-87A0-4564-A9E6-DFD9E7EA4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383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72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3542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56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99782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69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68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202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9A71A3-950D-4899-B79B-35F2758BD331}"/>
              </a:ext>
            </a:extLst>
          </p:cNvPr>
          <p:cNvGrpSpPr/>
          <p:nvPr userDrawn="1"/>
        </p:nvGrpSpPr>
        <p:grpSpPr>
          <a:xfrm>
            <a:off x="0" y="1207336"/>
            <a:ext cx="12192000" cy="4467863"/>
            <a:chOff x="0" y="1207336"/>
            <a:chExt cx="12192000" cy="4467863"/>
          </a:xfrm>
        </p:grpSpPr>
        <p:sp>
          <p:nvSpPr>
            <p:cNvPr id="33" name="Flowchart: Delay 24">
              <a:extLst>
                <a:ext uri="{FF2B5EF4-FFF2-40B4-BE49-F238E27FC236}">
                  <a16:creationId xmlns:a16="http://schemas.microsoft.com/office/drawing/2014/main" id="{928187B2-0394-40AE-9F9C-6682AC71596C}"/>
                </a:ext>
              </a:extLst>
            </p:cNvPr>
            <p:cNvSpPr/>
            <p:nvPr userDrawn="1"/>
          </p:nvSpPr>
          <p:spPr>
            <a:xfrm flipH="1">
              <a:off x="2613003" y="3441616"/>
              <a:ext cx="1849273" cy="2052000"/>
            </a:xfrm>
            <a:custGeom>
              <a:avLst/>
              <a:gdLst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  <a:gd name="connsiteX5" fmla="*/ 0 w 2066400"/>
                <a:gd name="connsiteY5" fmla="*/ 0 h 2422800"/>
                <a:gd name="connsiteX0" fmla="*/ 7185 w 2073585"/>
                <a:gd name="connsiteY0" fmla="*/ 0 h 2422800"/>
                <a:gd name="connsiteX1" fmla="*/ 1040385 w 2073585"/>
                <a:gd name="connsiteY1" fmla="*/ 0 h 2422800"/>
                <a:gd name="connsiteX2" fmla="*/ 2073585 w 2073585"/>
                <a:gd name="connsiteY2" fmla="*/ 1211400 h 2422800"/>
                <a:gd name="connsiteX3" fmla="*/ 1040385 w 2073585"/>
                <a:gd name="connsiteY3" fmla="*/ 2422800 h 2422800"/>
                <a:gd name="connsiteX4" fmla="*/ 7185 w 2073585"/>
                <a:gd name="connsiteY4" fmla="*/ 2422800 h 2422800"/>
                <a:gd name="connsiteX5" fmla="*/ 0 w 2073585"/>
                <a:gd name="connsiteY5" fmla="*/ 1045208 h 2422800"/>
                <a:gd name="connsiteX6" fmla="*/ 7185 w 2073585"/>
                <a:gd name="connsiteY6" fmla="*/ 0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6" fmla="*/ 91440 w 2073585"/>
                <a:gd name="connsiteY6" fmla="*/ 1136648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400" h="2422800">
                  <a:moveTo>
                    <a:pt x="0" y="0"/>
                  </a:moveTo>
                  <a:lnTo>
                    <a:pt x="1033200" y="0"/>
                  </a:lnTo>
                  <a:cubicBezTo>
                    <a:pt x="1603821" y="0"/>
                    <a:pt x="2066400" y="542362"/>
                    <a:pt x="2066400" y="1211400"/>
                  </a:cubicBezTo>
                  <a:cubicBezTo>
                    <a:pt x="2066400" y="1880438"/>
                    <a:pt x="1603821" y="2422800"/>
                    <a:pt x="1033200" y="2422800"/>
                  </a:cubicBezTo>
                  <a:lnTo>
                    <a:pt x="0" y="2422800"/>
                  </a:lnTo>
                </a:path>
              </a:pathLst>
            </a:custGeom>
            <a:noFill/>
            <a:ln w="355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Flowchart: Delay 24">
              <a:extLst>
                <a:ext uri="{FF2B5EF4-FFF2-40B4-BE49-F238E27FC236}">
                  <a16:creationId xmlns:a16="http://schemas.microsoft.com/office/drawing/2014/main" id="{355D9AC9-E7B7-459E-925B-0047C675B750}"/>
                </a:ext>
              </a:extLst>
            </p:cNvPr>
            <p:cNvSpPr/>
            <p:nvPr userDrawn="1"/>
          </p:nvSpPr>
          <p:spPr>
            <a:xfrm>
              <a:off x="9491472" y="1379494"/>
              <a:ext cx="1849273" cy="2052000"/>
            </a:xfrm>
            <a:custGeom>
              <a:avLst/>
              <a:gdLst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  <a:gd name="connsiteX5" fmla="*/ 0 w 2066400"/>
                <a:gd name="connsiteY5" fmla="*/ 0 h 2422800"/>
                <a:gd name="connsiteX0" fmla="*/ 7185 w 2073585"/>
                <a:gd name="connsiteY0" fmla="*/ 0 h 2422800"/>
                <a:gd name="connsiteX1" fmla="*/ 1040385 w 2073585"/>
                <a:gd name="connsiteY1" fmla="*/ 0 h 2422800"/>
                <a:gd name="connsiteX2" fmla="*/ 2073585 w 2073585"/>
                <a:gd name="connsiteY2" fmla="*/ 1211400 h 2422800"/>
                <a:gd name="connsiteX3" fmla="*/ 1040385 w 2073585"/>
                <a:gd name="connsiteY3" fmla="*/ 2422800 h 2422800"/>
                <a:gd name="connsiteX4" fmla="*/ 7185 w 2073585"/>
                <a:gd name="connsiteY4" fmla="*/ 2422800 h 2422800"/>
                <a:gd name="connsiteX5" fmla="*/ 0 w 2073585"/>
                <a:gd name="connsiteY5" fmla="*/ 1045208 h 2422800"/>
                <a:gd name="connsiteX6" fmla="*/ 7185 w 2073585"/>
                <a:gd name="connsiteY6" fmla="*/ 0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6" fmla="*/ 91440 w 2073585"/>
                <a:gd name="connsiteY6" fmla="*/ 1136648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400" h="2422800">
                  <a:moveTo>
                    <a:pt x="0" y="0"/>
                  </a:moveTo>
                  <a:lnTo>
                    <a:pt x="1033200" y="0"/>
                  </a:lnTo>
                  <a:cubicBezTo>
                    <a:pt x="1603821" y="0"/>
                    <a:pt x="2066400" y="542362"/>
                    <a:pt x="2066400" y="1211400"/>
                  </a:cubicBezTo>
                  <a:cubicBezTo>
                    <a:pt x="2066400" y="1880438"/>
                    <a:pt x="1603821" y="2422800"/>
                    <a:pt x="1033200" y="2422800"/>
                  </a:cubicBezTo>
                  <a:lnTo>
                    <a:pt x="0" y="2422800"/>
                  </a:lnTo>
                </a:path>
              </a:pathLst>
            </a:custGeom>
            <a:noFill/>
            <a:ln w="355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302FB5C-BDE1-4891-8E91-CB3F868629BB}"/>
                </a:ext>
              </a:extLst>
            </p:cNvPr>
            <p:cNvSpPr/>
            <p:nvPr userDrawn="1"/>
          </p:nvSpPr>
          <p:spPr>
            <a:xfrm>
              <a:off x="4416552" y="1207336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rgbClr val="BAC82F"/>
                </a:gs>
                <a:gs pos="100000">
                  <a:srgbClr val="0C6D8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9DE4F0-7E7E-4423-A407-CD6485ACBB4F}"/>
                </a:ext>
              </a:extLst>
            </p:cNvPr>
            <p:cNvSpPr/>
            <p:nvPr userDrawn="1"/>
          </p:nvSpPr>
          <p:spPr>
            <a:xfrm>
              <a:off x="0" y="1207336"/>
              <a:ext cx="4416552" cy="356616"/>
            </a:xfrm>
            <a:prstGeom prst="rect">
              <a:avLst/>
            </a:prstGeom>
            <a:gradFill flip="none" rotWithShape="1">
              <a:gsLst>
                <a:gs pos="0">
                  <a:srgbClr val="F2C020"/>
                </a:gs>
                <a:gs pos="100000">
                  <a:srgbClr val="BAC82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ED74833-8EE3-4FA9-B6D2-03710E410482}"/>
                </a:ext>
              </a:extLst>
            </p:cNvPr>
            <p:cNvSpPr/>
            <p:nvPr userDrawn="1"/>
          </p:nvSpPr>
          <p:spPr>
            <a:xfrm>
              <a:off x="4416552" y="3269385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4005B59-B78D-469E-BAA4-E7B2A61E103D}"/>
                </a:ext>
              </a:extLst>
            </p:cNvPr>
            <p:cNvSpPr/>
            <p:nvPr userDrawn="1"/>
          </p:nvSpPr>
          <p:spPr>
            <a:xfrm>
              <a:off x="4414968" y="5318583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3"/>
                </a:gs>
                <a:gs pos="100000">
                  <a:srgbClr val="F2C02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0BE4BEF-834D-4D0F-8E96-F1F8E6600C46}"/>
                </a:ext>
              </a:extLst>
            </p:cNvPr>
            <p:cNvSpPr/>
            <p:nvPr userDrawn="1"/>
          </p:nvSpPr>
          <p:spPr>
            <a:xfrm>
              <a:off x="9448800" y="5317275"/>
              <a:ext cx="2743200" cy="356616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rgbClr val="F2C02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4D6C00-E83E-4187-903F-A0A515BA9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638" y="2079876"/>
            <a:ext cx="3052087" cy="1475598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</a:t>
            </a:r>
            <a:br>
              <a:rPr lang="en-US" dirty="0"/>
            </a:br>
            <a:r>
              <a:rPr lang="en-US" dirty="0"/>
              <a:t>STYLE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F0DE95-4ED7-482F-BB4E-C1238B352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963" y="3587769"/>
            <a:ext cx="1726129" cy="29159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i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20XX-20XX</a:t>
            </a:r>
            <a:endParaRPr lang="ru-RU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F135EA3-D982-467F-B90A-B791DFDDA8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63" y="3927199"/>
            <a:ext cx="1726129" cy="3785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3 Years Plan</a:t>
            </a:r>
            <a:endParaRPr lang="ru-RU" dirty="0"/>
          </a:p>
        </p:txBody>
      </p:sp>
      <p:sp>
        <p:nvSpPr>
          <p:cNvPr id="106" name="Picture Placeholder 104">
            <a:extLst>
              <a:ext uri="{FF2B5EF4-FFF2-40B4-BE49-F238E27FC236}">
                <a16:creationId xmlns:a16="http://schemas.microsoft.com/office/drawing/2014/main" id="{4580320F-7723-4672-AB19-22C87ECD53D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461963" y="5725379"/>
            <a:ext cx="950912" cy="685800"/>
          </a:xfrm>
          <a:ln w="3556">
            <a:solidFill>
              <a:srgbClr val="454D5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08" name="Text Placeholder 42">
            <a:extLst>
              <a:ext uri="{FF2B5EF4-FFF2-40B4-BE49-F238E27FC236}">
                <a16:creationId xmlns:a16="http://schemas.microsoft.com/office/drawing/2014/main" id="{F6CA33C8-1786-4D07-8C52-AE1469894B6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565129" y="863644"/>
            <a:ext cx="1044000" cy="1044000"/>
          </a:xfrm>
          <a:prstGeom prst="ellipse">
            <a:avLst/>
          </a:prstGeom>
          <a:solidFill>
            <a:srgbClr val="BAC82F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rgbClr val="454D5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62E3BBD0-72BD-45D7-BE15-8B93AFB862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4968" y="84398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rgbClr val="BAC82F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Q1</a:t>
            </a:r>
            <a:endParaRPr lang="ru-RU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695E72E-773D-407A-AFA4-EF90ADF9D1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8435" y="436306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BAC82F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TITLE</a:t>
            </a:r>
            <a:endParaRPr lang="ru-RU" dirty="0"/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7463FB1C-AFEB-4EAE-B84D-A1613AF5BA7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78434" y="618756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description</a:t>
            </a:r>
            <a:endParaRPr lang="ru-RU" dirty="0"/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12DFAD2F-3ED1-46BF-B662-2E96A42C48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9136" y="863644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>
                <a:alpha val="60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</a:t>
            </a:r>
            <a:r>
              <a:rPr lang="ru-RU" dirty="0"/>
              <a:t>2</a:t>
            </a:r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622FB247-DB8F-4B67-B9EA-5741E1DDBE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2681" y="2025874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81BF3B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TITLE</a:t>
            </a:r>
            <a:endParaRPr lang="ru-RU" dirty="0"/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id="{CE2C8800-C93B-4E93-9AE2-9CBFC1E6D7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22680" y="2208324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description</a:t>
            </a:r>
            <a:endParaRPr lang="ru-RU" dirty="0"/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CC1B1148-CFC2-4FF7-8B7C-9502EB6500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3304" y="863644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</a:t>
            </a:r>
            <a:r>
              <a:rPr lang="ru-RU" dirty="0"/>
              <a:t>3</a:t>
            </a:r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id="{60559160-7568-4A5B-88B4-DBB3C42D5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55391" y="437795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2CA05B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TITLE</a:t>
            </a:r>
            <a:endParaRPr lang="ru-RU" dirty="0"/>
          </a:p>
        </p:txBody>
      </p:sp>
      <p:sp>
        <p:nvSpPr>
          <p:cNvPr id="85" name="Text Placeholder 7">
            <a:extLst>
              <a:ext uri="{FF2B5EF4-FFF2-40B4-BE49-F238E27FC236}">
                <a16:creationId xmlns:a16="http://schemas.microsoft.com/office/drawing/2014/main" id="{AED30C6D-348A-4701-A27D-F10DFC175A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55390" y="618756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description</a:t>
            </a:r>
            <a:endParaRPr lang="ru-RU" dirty="0"/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DC934A70-FE40-4A89-9799-1A67234666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7472" y="863644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>
                <a:lumMod val="75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</a:t>
            </a:r>
            <a:r>
              <a:rPr lang="ru-RU" dirty="0"/>
              <a:t>4</a:t>
            </a:r>
          </a:p>
        </p:txBody>
      </p:sp>
      <p:sp>
        <p:nvSpPr>
          <p:cNvPr id="86" name="Text Placeholder 7">
            <a:extLst>
              <a:ext uri="{FF2B5EF4-FFF2-40B4-BE49-F238E27FC236}">
                <a16:creationId xmlns:a16="http://schemas.microsoft.com/office/drawing/2014/main" id="{AB11D018-DEEE-4BCE-B5F0-2B33DD39A6B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6873" y="2025874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1B866F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TITLE</a:t>
            </a:r>
            <a:endParaRPr lang="ru-RU" dirty="0"/>
          </a:p>
        </p:txBody>
      </p:sp>
      <p:sp>
        <p:nvSpPr>
          <p:cNvPr id="87" name="Text Placeholder 7">
            <a:extLst>
              <a:ext uri="{FF2B5EF4-FFF2-40B4-BE49-F238E27FC236}">
                <a16:creationId xmlns:a16="http://schemas.microsoft.com/office/drawing/2014/main" id="{085539ED-B933-484F-8ECB-700829A52C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6872" y="2208324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description</a:t>
            </a:r>
            <a:endParaRPr lang="ru-RU" dirty="0"/>
          </a:p>
        </p:txBody>
      </p:sp>
      <p:sp>
        <p:nvSpPr>
          <p:cNvPr id="73" name="Text Placeholder 42">
            <a:extLst>
              <a:ext uri="{FF2B5EF4-FFF2-40B4-BE49-F238E27FC236}">
                <a16:creationId xmlns:a16="http://schemas.microsoft.com/office/drawing/2014/main" id="{F3728A77-BAED-49CA-87A0-DFCB220B3A2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05088" y="1917406"/>
            <a:ext cx="1044000" cy="1044000"/>
          </a:xfrm>
          <a:prstGeom prst="ellipse">
            <a:avLst/>
          </a:prstGeom>
          <a:solidFill>
            <a:schemeClr val="tx1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57" name="Text Placeholder 42">
            <a:extLst>
              <a:ext uri="{FF2B5EF4-FFF2-40B4-BE49-F238E27FC236}">
                <a16:creationId xmlns:a16="http://schemas.microsoft.com/office/drawing/2014/main" id="{D7526F27-FC58-40E7-A76A-47A27D232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47472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Q1</a:t>
            </a:r>
            <a:endParaRPr lang="ru-RU" dirty="0"/>
          </a:p>
        </p:txBody>
      </p:sp>
      <p:sp>
        <p:nvSpPr>
          <p:cNvPr id="94" name="Text Placeholder 7">
            <a:extLst>
              <a:ext uri="{FF2B5EF4-FFF2-40B4-BE49-F238E27FC236}">
                <a16:creationId xmlns:a16="http://schemas.microsoft.com/office/drawing/2014/main" id="{0D030018-A573-45D1-B6EF-210F3CF92D5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05170" y="4073394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0C6D8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TITLE</a:t>
            </a:r>
            <a:endParaRPr lang="ru-RU" dirty="0"/>
          </a:p>
        </p:txBody>
      </p:sp>
      <p:sp>
        <p:nvSpPr>
          <p:cNvPr id="95" name="Text Placeholder 7">
            <a:extLst>
              <a:ext uri="{FF2B5EF4-FFF2-40B4-BE49-F238E27FC236}">
                <a16:creationId xmlns:a16="http://schemas.microsoft.com/office/drawing/2014/main" id="{91FC8372-90CA-42B7-A237-0BC81F2687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05169" y="4255844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description</a:t>
            </a:r>
            <a:endParaRPr lang="ru-RU" dirty="0"/>
          </a:p>
        </p:txBody>
      </p:sp>
      <p:sp>
        <p:nvSpPr>
          <p:cNvPr id="58" name="Text Placeholder 42">
            <a:extLst>
              <a:ext uri="{FF2B5EF4-FFF2-40B4-BE49-F238E27FC236}">
                <a16:creationId xmlns:a16="http://schemas.microsoft.com/office/drawing/2014/main" id="{242D0BB2-4F17-4A8D-87A7-FADA2CAEC6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3304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bg2">
                <a:lumMod val="75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</a:t>
            </a:r>
            <a:r>
              <a:rPr lang="ru-RU" dirty="0"/>
              <a:t>2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7F7CC596-D7AD-4DCE-B864-BB1A6A7C8B1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755390" y="2505648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403474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TITLE</a:t>
            </a:r>
            <a:endParaRPr lang="ru-RU" dirty="0"/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28E66912-ACE9-4007-9A2B-050DC9408A2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55389" y="2688098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description</a:t>
            </a:r>
            <a:endParaRPr lang="ru-RU" dirty="0"/>
          </a:p>
        </p:txBody>
      </p:sp>
      <p:sp>
        <p:nvSpPr>
          <p:cNvPr id="59" name="Text Placeholder 42">
            <a:extLst>
              <a:ext uri="{FF2B5EF4-FFF2-40B4-BE49-F238E27FC236}">
                <a16:creationId xmlns:a16="http://schemas.microsoft.com/office/drawing/2014/main" id="{CC1EC2BE-5D73-4D49-B2F2-4DA2785D6E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59136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1">
                <a:lumMod val="75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</a:t>
            </a:r>
            <a:r>
              <a:rPr lang="ru-RU" dirty="0"/>
              <a:t>3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441FE3C4-7737-4EB6-9280-FAD8852FB4B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20978" y="4073394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571B6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TITLE</a:t>
            </a:r>
            <a:endParaRPr lang="ru-RU" dirty="0"/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70EF49EC-F8D8-463F-B786-F2C04C33AEE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420977" y="4255844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description</a:t>
            </a:r>
            <a:endParaRPr lang="ru-RU" dirty="0"/>
          </a:p>
        </p:txBody>
      </p:sp>
      <p:sp>
        <p:nvSpPr>
          <p:cNvPr id="56" name="Text Placeholder 42">
            <a:extLst>
              <a:ext uri="{FF2B5EF4-FFF2-40B4-BE49-F238E27FC236}">
                <a16:creationId xmlns:a16="http://schemas.microsoft.com/office/drawing/2014/main" id="{997AC0B1-99FC-455E-A896-3C370BB38C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4968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tx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</a:t>
            </a:r>
            <a:r>
              <a:rPr lang="ru-RU" dirty="0"/>
              <a:t>4</a:t>
            </a:r>
          </a:p>
        </p:txBody>
      </p:sp>
      <p:sp>
        <p:nvSpPr>
          <p:cNvPr id="88" name="Text Placeholder 7">
            <a:extLst>
              <a:ext uri="{FF2B5EF4-FFF2-40B4-BE49-F238E27FC236}">
                <a16:creationId xmlns:a16="http://schemas.microsoft.com/office/drawing/2014/main" id="{D66EAED5-741C-44D6-840F-C90C1AF74A2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71198" y="2505648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6F0066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TITLE</a:t>
            </a:r>
            <a:endParaRPr lang="ru-RU" dirty="0"/>
          </a:p>
        </p:txBody>
      </p:sp>
      <p:sp>
        <p:nvSpPr>
          <p:cNvPr id="89" name="Text Placeholder 7">
            <a:extLst>
              <a:ext uri="{FF2B5EF4-FFF2-40B4-BE49-F238E27FC236}">
                <a16:creationId xmlns:a16="http://schemas.microsoft.com/office/drawing/2014/main" id="{7887B0FE-2AB8-455F-8EC7-C8F31FEA27C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71197" y="2688098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description</a:t>
            </a:r>
            <a:endParaRPr lang="ru-RU" dirty="0"/>
          </a:p>
        </p:txBody>
      </p:sp>
      <p:sp>
        <p:nvSpPr>
          <p:cNvPr id="75" name="Text Placeholder 42">
            <a:extLst>
              <a:ext uri="{FF2B5EF4-FFF2-40B4-BE49-F238E27FC236}">
                <a16:creationId xmlns:a16="http://schemas.microsoft.com/office/drawing/2014/main" id="{6F1AC56E-6618-4728-A6EA-8B021EB6BC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88092" y="3979528"/>
            <a:ext cx="1044000" cy="1044000"/>
          </a:xfrm>
          <a:prstGeom prst="ellipse">
            <a:avLst/>
          </a:prstGeom>
          <a:solidFill>
            <a:schemeClr val="tx2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60" name="Text Placeholder 42">
            <a:extLst>
              <a:ext uri="{FF2B5EF4-FFF2-40B4-BE49-F238E27FC236}">
                <a16:creationId xmlns:a16="http://schemas.microsoft.com/office/drawing/2014/main" id="{DB4C9C65-90B1-4A40-BB7B-DE799076D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14968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tx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Q1</a:t>
            </a:r>
            <a:endParaRPr lang="ru-RU" dirty="0"/>
          </a:p>
        </p:txBody>
      </p:sp>
      <p:sp>
        <p:nvSpPr>
          <p:cNvPr id="96" name="Text Placeholder 7">
            <a:extLst>
              <a:ext uri="{FF2B5EF4-FFF2-40B4-BE49-F238E27FC236}">
                <a16:creationId xmlns:a16="http://schemas.microsoft.com/office/drawing/2014/main" id="{E9ED50CB-058A-4C6B-A8E2-0536EC0E40D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075657" y="4567759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TITLE</a:t>
            </a:r>
            <a:endParaRPr lang="ru-RU" dirty="0"/>
          </a:p>
        </p:txBody>
      </p:sp>
      <p:sp>
        <p:nvSpPr>
          <p:cNvPr id="97" name="Text Placeholder 7">
            <a:extLst>
              <a:ext uri="{FF2B5EF4-FFF2-40B4-BE49-F238E27FC236}">
                <a16:creationId xmlns:a16="http://schemas.microsoft.com/office/drawing/2014/main" id="{04D14365-5F59-4F4F-B237-26A11A2DDDD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075656" y="4750209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description</a:t>
            </a:r>
            <a:endParaRPr lang="ru-RU" dirty="0"/>
          </a:p>
        </p:txBody>
      </p:sp>
      <p:sp>
        <p:nvSpPr>
          <p:cNvPr id="63" name="Text Placeholder 42">
            <a:extLst>
              <a:ext uri="{FF2B5EF4-FFF2-40B4-BE49-F238E27FC236}">
                <a16:creationId xmlns:a16="http://schemas.microsoft.com/office/drawing/2014/main" id="{CFA7DBCF-F797-4B29-8C96-7AC1602BBC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59136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3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</a:t>
            </a:r>
            <a:r>
              <a:rPr lang="ru-RU" dirty="0"/>
              <a:t>2</a:t>
            </a:r>
          </a:p>
        </p:txBody>
      </p:sp>
      <p:sp>
        <p:nvSpPr>
          <p:cNvPr id="100" name="Text Placeholder 7">
            <a:extLst>
              <a:ext uri="{FF2B5EF4-FFF2-40B4-BE49-F238E27FC236}">
                <a16:creationId xmlns:a16="http://schemas.microsoft.com/office/drawing/2014/main" id="{07524528-CBB1-40C1-A6F2-855A4D9947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423464" y="6121335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TITLE</a:t>
            </a:r>
            <a:endParaRPr lang="ru-RU" dirty="0"/>
          </a:p>
        </p:txBody>
      </p:sp>
      <p:sp>
        <p:nvSpPr>
          <p:cNvPr id="101" name="Text Placeholder 7">
            <a:extLst>
              <a:ext uri="{FF2B5EF4-FFF2-40B4-BE49-F238E27FC236}">
                <a16:creationId xmlns:a16="http://schemas.microsoft.com/office/drawing/2014/main" id="{41F799BD-659E-472B-98A7-7C06C2F7458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423463" y="6303785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description</a:t>
            </a:r>
            <a:endParaRPr lang="ru-RU" dirty="0"/>
          </a:p>
        </p:txBody>
      </p:sp>
      <p:sp>
        <p:nvSpPr>
          <p:cNvPr id="62" name="Text Placeholder 42">
            <a:extLst>
              <a:ext uri="{FF2B5EF4-FFF2-40B4-BE49-F238E27FC236}">
                <a16:creationId xmlns:a16="http://schemas.microsoft.com/office/drawing/2014/main" id="{113ADCA9-C0A6-4FAB-A09E-4DECBD41D7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03304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4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</a:t>
            </a:r>
            <a:r>
              <a:rPr lang="ru-RU" dirty="0"/>
              <a:t>3</a:t>
            </a:r>
          </a:p>
        </p:txBody>
      </p:sp>
      <p:sp>
        <p:nvSpPr>
          <p:cNvPr id="98" name="Text Placeholder 7">
            <a:extLst>
              <a:ext uri="{FF2B5EF4-FFF2-40B4-BE49-F238E27FC236}">
                <a16:creationId xmlns:a16="http://schemas.microsoft.com/office/drawing/2014/main" id="{3EC66011-3B65-49CC-8886-E2CCFBFFABD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759849" y="4567759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E8611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TITLE</a:t>
            </a:r>
            <a:endParaRPr lang="ru-RU" dirty="0"/>
          </a:p>
        </p:txBody>
      </p:sp>
      <p:sp>
        <p:nvSpPr>
          <p:cNvPr id="99" name="Text Placeholder 7">
            <a:extLst>
              <a:ext uri="{FF2B5EF4-FFF2-40B4-BE49-F238E27FC236}">
                <a16:creationId xmlns:a16="http://schemas.microsoft.com/office/drawing/2014/main" id="{3B2B5959-E5CC-42A7-B797-463098BE629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759848" y="4750209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description</a:t>
            </a:r>
            <a:endParaRPr lang="ru-RU" dirty="0"/>
          </a:p>
        </p:txBody>
      </p:sp>
      <p:sp>
        <p:nvSpPr>
          <p:cNvPr id="61" name="Text Placeholder 42">
            <a:extLst>
              <a:ext uri="{FF2B5EF4-FFF2-40B4-BE49-F238E27FC236}">
                <a16:creationId xmlns:a16="http://schemas.microsoft.com/office/drawing/2014/main" id="{91E8A179-36A3-4D0A-96E7-689F93F9B8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47472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5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</a:t>
            </a:r>
            <a:r>
              <a:rPr lang="ru-RU" dirty="0"/>
              <a:t>4</a:t>
            </a:r>
          </a:p>
        </p:txBody>
      </p:sp>
      <p:sp>
        <p:nvSpPr>
          <p:cNvPr id="102" name="Text Placeholder 7">
            <a:extLst>
              <a:ext uri="{FF2B5EF4-FFF2-40B4-BE49-F238E27FC236}">
                <a16:creationId xmlns:a16="http://schemas.microsoft.com/office/drawing/2014/main" id="{9FDC66A0-D1C5-4C83-BBEE-D079881FADA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07656" y="6121335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TITLE</a:t>
            </a:r>
            <a:endParaRPr lang="ru-RU" dirty="0"/>
          </a:p>
        </p:txBody>
      </p:sp>
      <p:sp>
        <p:nvSpPr>
          <p:cNvPr id="103" name="Text Placeholder 7">
            <a:extLst>
              <a:ext uri="{FF2B5EF4-FFF2-40B4-BE49-F238E27FC236}">
                <a16:creationId xmlns:a16="http://schemas.microsoft.com/office/drawing/2014/main" id="{E4E5E736-BFFC-4245-916F-58611012884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07655" y="6303785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Milestone description</a:t>
            </a:r>
            <a:endParaRPr lang="ru-RU" dirty="0"/>
          </a:p>
        </p:txBody>
      </p:sp>
      <p:sp>
        <p:nvSpPr>
          <p:cNvPr id="110" name="Text Placeholder 42">
            <a:extLst>
              <a:ext uri="{FF2B5EF4-FFF2-40B4-BE49-F238E27FC236}">
                <a16:creationId xmlns:a16="http://schemas.microsoft.com/office/drawing/2014/main" id="{74922A2C-30D3-4ED0-8443-C57494EB428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293432" y="4973439"/>
            <a:ext cx="1044000" cy="1044000"/>
          </a:xfrm>
          <a:prstGeom prst="ellipse">
            <a:avLst/>
          </a:prstGeom>
          <a:solidFill>
            <a:schemeClr val="accent5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rgbClr val="454D5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3E081-530B-464A-B47C-C858A60E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373A1-F9A6-4E7C-A04F-22454F3A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5888" y="550858"/>
            <a:ext cx="2743200" cy="176716"/>
          </a:xfrm>
          <a:prstGeom prst="rect">
            <a:avLst/>
          </a:prstGeom>
        </p:spPr>
        <p:txBody>
          <a:bodyPr/>
          <a:lstStyle/>
          <a:p>
            <a:fld id="{F0BF70C0-85C8-4782-A2DC-740B0F58DBF8}" type="datetime1">
              <a:rPr lang="ru-RU" smtClean="0"/>
              <a:t>03.10.2018</a:t>
            </a:fld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BF57F-FEA7-4D09-AA29-F32AA557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428B-5ACF-4E79-A091-05E2328DA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38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266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6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B5DC-BC27-476C-8405-7EA305BADB0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8B94-87A0-4564-A9E6-DFD9E7EA4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04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ne Step Process Arrow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reeform 4"/>
          <p:cNvSpPr/>
          <p:nvPr/>
        </p:nvSpPr>
        <p:spPr>
          <a:xfrm rot="5400000">
            <a:off x="8995312" y="3381329"/>
            <a:ext cx="1285105" cy="3775925"/>
          </a:xfrm>
          <a:custGeom>
            <a:avLst/>
            <a:gdLst>
              <a:gd name="connsiteX0" fmla="*/ 0 w 1285105"/>
              <a:gd name="connsiteY0" fmla="*/ 636318 h 3775925"/>
              <a:gd name="connsiteX1" fmla="*/ 1 w 1285105"/>
              <a:gd name="connsiteY1" fmla="*/ 636317 h 3775925"/>
              <a:gd name="connsiteX2" fmla="*/ 1 w 1285105"/>
              <a:gd name="connsiteY2" fmla="*/ 369714 h 3775925"/>
              <a:gd name="connsiteX3" fmla="*/ 0 w 1285105"/>
              <a:gd name="connsiteY3" fmla="*/ 369714 h 3775925"/>
              <a:gd name="connsiteX4" fmla="*/ 642552 w 1285105"/>
              <a:gd name="connsiteY4" fmla="*/ 0 h 3775925"/>
              <a:gd name="connsiteX5" fmla="*/ 1285104 w 1285105"/>
              <a:gd name="connsiteY5" fmla="*/ 369714 h 3775925"/>
              <a:gd name="connsiteX6" fmla="*/ 1285105 w 1285105"/>
              <a:gd name="connsiteY6" fmla="*/ 369714 h 3775925"/>
              <a:gd name="connsiteX7" fmla="*/ 1285105 w 1285105"/>
              <a:gd name="connsiteY7" fmla="*/ 636318 h 3775925"/>
              <a:gd name="connsiteX8" fmla="*/ 1285105 w 1285105"/>
              <a:gd name="connsiteY8" fmla="*/ 3509321 h 3775925"/>
              <a:gd name="connsiteX9" fmla="*/ 1285105 w 1285105"/>
              <a:gd name="connsiteY9" fmla="*/ 3775925 h 3775925"/>
              <a:gd name="connsiteX10" fmla="*/ 1 w 1285105"/>
              <a:gd name="connsiteY10" fmla="*/ 3775925 h 3775925"/>
              <a:gd name="connsiteX11" fmla="*/ 1 w 1285105"/>
              <a:gd name="connsiteY11" fmla="*/ 3509321 h 3775925"/>
              <a:gd name="connsiteX12" fmla="*/ 1 w 1285105"/>
              <a:gd name="connsiteY12" fmla="*/ 636318 h 377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5105" h="3775925">
                <a:moveTo>
                  <a:pt x="0" y="636318"/>
                </a:moveTo>
                <a:lnTo>
                  <a:pt x="1" y="636317"/>
                </a:lnTo>
                <a:lnTo>
                  <a:pt x="1" y="369714"/>
                </a:lnTo>
                <a:lnTo>
                  <a:pt x="0" y="369714"/>
                </a:lnTo>
                <a:lnTo>
                  <a:pt x="642552" y="0"/>
                </a:lnTo>
                <a:lnTo>
                  <a:pt x="1285104" y="369714"/>
                </a:lnTo>
                <a:lnTo>
                  <a:pt x="1285105" y="369714"/>
                </a:lnTo>
                <a:lnTo>
                  <a:pt x="1285105" y="636318"/>
                </a:lnTo>
                <a:lnTo>
                  <a:pt x="1285105" y="3509321"/>
                </a:lnTo>
                <a:lnTo>
                  <a:pt x="1285105" y="3775925"/>
                </a:lnTo>
                <a:lnTo>
                  <a:pt x="1" y="3775925"/>
                </a:lnTo>
                <a:lnTo>
                  <a:pt x="1" y="3509321"/>
                </a:lnTo>
                <a:lnTo>
                  <a:pt x="1" y="63631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341339" y="4626739"/>
            <a:ext cx="3879035" cy="1285104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0 w 3879035"/>
              <a:gd name="connsiteY6" fmla="*/ 2 h 1285104"/>
              <a:gd name="connsiteX7" fmla="*/ 0 w 3879035"/>
              <a:gd name="connsiteY7" fmla="*/ 0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5400000">
            <a:off x="1976101" y="3178846"/>
            <a:ext cx="1590871" cy="3879036"/>
          </a:xfrm>
          <a:custGeom>
            <a:avLst/>
            <a:gdLst>
              <a:gd name="connsiteX0" fmla="*/ 305766 w 1590871"/>
              <a:gd name="connsiteY0" fmla="*/ 369714 h 3879036"/>
              <a:gd name="connsiteX1" fmla="*/ 948318 w 1590871"/>
              <a:gd name="connsiteY1" fmla="*/ 0 h 3879036"/>
              <a:gd name="connsiteX2" fmla="*/ 1590870 w 1590871"/>
              <a:gd name="connsiteY2" fmla="*/ 369714 h 3879036"/>
              <a:gd name="connsiteX3" fmla="*/ 1590871 w 1590871"/>
              <a:gd name="connsiteY3" fmla="*/ 369714 h 3879036"/>
              <a:gd name="connsiteX4" fmla="*/ 1590871 w 1590871"/>
              <a:gd name="connsiteY4" fmla="*/ 3664847 h 3879036"/>
              <a:gd name="connsiteX5" fmla="*/ 1376683 w 1590871"/>
              <a:gd name="connsiteY5" fmla="*/ 3879035 h 3879036"/>
              <a:gd name="connsiteX6" fmla="*/ 305767 w 1590871"/>
              <a:gd name="connsiteY6" fmla="*/ 3879035 h 3879036"/>
              <a:gd name="connsiteX7" fmla="*/ 305767 w 1590871"/>
              <a:gd name="connsiteY7" fmla="*/ 369714 h 3879036"/>
              <a:gd name="connsiteX8" fmla="*/ 0 w 1590871"/>
              <a:gd name="connsiteY8" fmla="*/ 3879036 h 3879036"/>
              <a:gd name="connsiteX9" fmla="*/ 0 w 1590871"/>
              <a:gd name="connsiteY9" fmla="*/ 2593932 h 3879036"/>
              <a:gd name="connsiteX10" fmla="*/ 305766 w 1590871"/>
              <a:gd name="connsiteY10" fmla="*/ 2593932 h 3879036"/>
              <a:gd name="connsiteX11" fmla="*/ 305766 w 1590871"/>
              <a:gd name="connsiteY11" fmla="*/ 3879036 h 387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0871" h="3879036">
                <a:moveTo>
                  <a:pt x="305766" y="369714"/>
                </a:moveTo>
                <a:lnTo>
                  <a:pt x="948318" y="0"/>
                </a:lnTo>
                <a:lnTo>
                  <a:pt x="1590870" y="369714"/>
                </a:lnTo>
                <a:lnTo>
                  <a:pt x="1590871" y="369714"/>
                </a:lnTo>
                <a:lnTo>
                  <a:pt x="1590871" y="3664847"/>
                </a:lnTo>
                <a:cubicBezTo>
                  <a:pt x="1590871" y="3783140"/>
                  <a:pt x="1494976" y="3879035"/>
                  <a:pt x="1376683" y="3879035"/>
                </a:cubicBezTo>
                <a:lnTo>
                  <a:pt x="305767" y="3879035"/>
                </a:lnTo>
                <a:lnTo>
                  <a:pt x="305767" y="369714"/>
                </a:lnTo>
                <a:close/>
                <a:moveTo>
                  <a:pt x="0" y="3879036"/>
                </a:moveTo>
                <a:lnTo>
                  <a:pt x="0" y="2593932"/>
                </a:lnTo>
                <a:lnTo>
                  <a:pt x="305766" y="2593932"/>
                </a:lnTo>
                <a:lnTo>
                  <a:pt x="305766" y="38790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10800000" flipH="1">
            <a:off x="832017" y="2766945"/>
            <a:ext cx="3509322" cy="1925699"/>
          </a:xfrm>
          <a:custGeom>
            <a:avLst/>
            <a:gdLst>
              <a:gd name="connsiteX0" fmla="*/ 1 w 3509322"/>
              <a:gd name="connsiteY0" fmla="*/ 369714 h 1925699"/>
              <a:gd name="connsiteX1" fmla="*/ 1285105 w 3509322"/>
              <a:gd name="connsiteY1" fmla="*/ 369714 h 1925699"/>
              <a:gd name="connsiteX2" fmla="*/ 642553 w 3509322"/>
              <a:gd name="connsiteY2" fmla="*/ 0 h 1925699"/>
              <a:gd name="connsiteX3" fmla="*/ 214189 w 3509322"/>
              <a:gd name="connsiteY3" fmla="*/ 1925699 h 1925699"/>
              <a:gd name="connsiteX4" fmla="*/ 3509322 w 3509322"/>
              <a:gd name="connsiteY4" fmla="*/ 1925699 h 1925699"/>
              <a:gd name="connsiteX5" fmla="*/ 3509322 w 3509322"/>
              <a:gd name="connsiteY5" fmla="*/ 640595 h 1925699"/>
              <a:gd name="connsiteX6" fmla="*/ 1285105 w 3509322"/>
              <a:gd name="connsiteY6" fmla="*/ 640595 h 1925699"/>
              <a:gd name="connsiteX7" fmla="*/ 1285105 w 3509322"/>
              <a:gd name="connsiteY7" fmla="*/ 369715 h 1925699"/>
              <a:gd name="connsiteX8" fmla="*/ 0 w 3509322"/>
              <a:gd name="connsiteY8" fmla="*/ 369715 h 1925699"/>
              <a:gd name="connsiteX9" fmla="*/ 0 w 3509322"/>
              <a:gd name="connsiteY9" fmla="*/ 640596 h 1925699"/>
              <a:gd name="connsiteX10" fmla="*/ 1 w 3509322"/>
              <a:gd name="connsiteY10" fmla="*/ 640596 h 1925699"/>
              <a:gd name="connsiteX11" fmla="*/ 1 w 3509322"/>
              <a:gd name="connsiteY11" fmla="*/ 1711511 h 1925699"/>
              <a:gd name="connsiteX12" fmla="*/ 214189 w 3509322"/>
              <a:gd name="connsiteY12" fmla="*/ 1925699 h 192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9322" h="1925699">
                <a:moveTo>
                  <a:pt x="1" y="369714"/>
                </a:moveTo>
                <a:lnTo>
                  <a:pt x="1285105" y="369714"/>
                </a:lnTo>
                <a:lnTo>
                  <a:pt x="642553" y="0"/>
                </a:lnTo>
                <a:close/>
                <a:moveTo>
                  <a:pt x="214189" y="1925699"/>
                </a:moveTo>
                <a:lnTo>
                  <a:pt x="3509322" y="1925699"/>
                </a:lnTo>
                <a:lnTo>
                  <a:pt x="3509322" y="640595"/>
                </a:lnTo>
                <a:lnTo>
                  <a:pt x="1285105" y="640595"/>
                </a:lnTo>
                <a:lnTo>
                  <a:pt x="1285105" y="369715"/>
                </a:lnTo>
                <a:lnTo>
                  <a:pt x="0" y="369715"/>
                </a:lnTo>
                <a:lnTo>
                  <a:pt x="0" y="640596"/>
                </a:lnTo>
                <a:lnTo>
                  <a:pt x="1" y="640596"/>
                </a:lnTo>
                <a:lnTo>
                  <a:pt x="1" y="1711511"/>
                </a:lnTo>
                <a:cubicBezTo>
                  <a:pt x="1" y="1829804"/>
                  <a:pt x="95896" y="1925699"/>
                  <a:pt x="214189" y="19256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3971626" y="2766944"/>
            <a:ext cx="3879035" cy="1285104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0 w 3879035"/>
              <a:gd name="connsiteY6" fmla="*/ 2 h 1285104"/>
              <a:gd name="connsiteX7" fmla="*/ 0 w 3879035"/>
              <a:gd name="connsiteY7" fmla="*/ 0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5400000">
            <a:off x="8633750" y="1325816"/>
            <a:ext cx="1573429" cy="3879036"/>
          </a:xfrm>
          <a:custGeom>
            <a:avLst/>
            <a:gdLst>
              <a:gd name="connsiteX0" fmla="*/ 288325 w 1573429"/>
              <a:gd name="connsiteY0" fmla="*/ 3509322 h 3879036"/>
              <a:gd name="connsiteX1" fmla="*/ 288325 w 1573429"/>
              <a:gd name="connsiteY1" fmla="*/ 0 h 3879036"/>
              <a:gd name="connsiteX2" fmla="*/ 1359241 w 1573429"/>
              <a:gd name="connsiteY2" fmla="*/ 0 h 3879036"/>
              <a:gd name="connsiteX3" fmla="*/ 1573429 w 1573429"/>
              <a:gd name="connsiteY3" fmla="*/ 214189 h 3879036"/>
              <a:gd name="connsiteX4" fmla="*/ 1573429 w 1573429"/>
              <a:gd name="connsiteY4" fmla="*/ 3509322 h 3879036"/>
              <a:gd name="connsiteX5" fmla="*/ 930877 w 1573429"/>
              <a:gd name="connsiteY5" fmla="*/ 3879036 h 3879036"/>
              <a:gd name="connsiteX6" fmla="*/ 0 w 1573429"/>
              <a:gd name="connsiteY6" fmla="*/ 1285105 h 3879036"/>
              <a:gd name="connsiteX7" fmla="*/ 0 w 1573429"/>
              <a:gd name="connsiteY7" fmla="*/ 0 h 3879036"/>
              <a:gd name="connsiteX8" fmla="*/ 288321 w 1573429"/>
              <a:gd name="connsiteY8" fmla="*/ 0 h 3879036"/>
              <a:gd name="connsiteX9" fmla="*/ 288321 w 1573429"/>
              <a:gd name="connsiteY9" fmla="*/ 1285105 h 387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3429" h="3879036">
                <a:moveTo>
                  <a:pt x="288325" y="3509322"/>
                </a:moveTo>
                <a:lnTo>
                  <a:pt x="288325" y="0"/>
                </a:lnTo>
                <a:lnTo>
                  <a:pt x="1359241" y="0"/>
                </a:lnTo>
                <a:cubicBezTo>
                  <a:pt x="1477534" y="0"/>
                  <a:pt x="1573429" y="95896"/>
                  <a:pt x="1573429" y="214189"/>
                </a:cubicBezTo>
                <a:lnTo>
                  <a:pt x="1573429" y="3509322"/>
                </a:lnTo>
                <a:lnTo>
                  <a:pt x="930877" y="3879036"/>
                </a:lnTo>
                <a:close/>
                <a:moveTo>
                  <a:pt x="0" y="1285105"/>
                </a:moveTo>
                <a:lnTo>
                  <a:pt x="0" y="0"/>
                </a:lnTo>
                <a:lnTo>
                  <a:pt x="288321" y="0"/>
                </a:lnTo>
                <a:lnTo>
                  <a:pt x="288321" y="1285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0800000" flipH="1">
            <a:off x="7850662" y="905193"/>
            <a:ext cx="3509321" cy="1943142"/>
          </a:xfrm>
          <a:custGeom>
            <a:avLst/>
            <a:gdLst>
              <a:gd name="connsiteX0" fmla="*/ 2224217 w 3509321"/>
              <a:gd name="connsiteY0" fmla="*/ 369714 h 1943142"/>
              <a:gd name="connsiteX1" fmla="*/ 3509321 w 3509321"/>
              <a:gd name="connsiteY1" fmla="*/ 369714 h 1943142"/>
              <a:gd name="connsiteX2" fmla="*/ 2866769 w 3509321"/>
              <a:gd name="connsiteY2" fmla="*/ 0 h 1943142"/>
              <a:gd name="connsiteX3" fmla="*/ 2224217 w 3509321"/>
              <a:gd name="connsiteY3" fmla="*/ 658036 h 1943142"/>
              <a:gd name="connsiteX4" fmla="*/ 3509321 w 3509321"/>
              <a:gd name="connsiteY4" fmla="*/ 658036 h 1943142"/>
              <a:gd name="connsiteX5" fmla="*/ 3509321 w 3509321"/>
              <a:gd name="connsiteY5" fmla="*/ 369715 h 1943142"/>
              <a:gd name="connsiteX6" fmla="*/ 2224217 w 3509321"/>
              <a:gd name="connsiteY6" fmla="*/ 369715 h 1943142"/>
              <a:gd name="connsiteX7" fmla="*/ 0 w 3509321"/>
              <a:gd name="connsiteY7" fmla="*/ 1943142 h 1943142"/>
              <a:gd name="connsiteX8" fmla="*/ 3295133 w 3509321"/>
              <a:gd name="connsiteY8" fmla="*/ 1943142 h 1943142"/>
              <a:gd name="connsiteX9" fmla="*/ 3509321 w 3509321"/>
              <a:gd name="connsiteY9" fmla="*/ 1728954 h 1943142"/>
              <a:gd name="connsiteX10" fmla="*/ 3509321 w 3509321"/>
              <a:gd name="connsiteY10" fmla="*/ 658038 h 1943142"/>
              <a:gd name="connsiteX11" fmla="*/ 0 w 3509321"/>
              <a:gd name="connsiteY11" fmla="*/ 658038 h 194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9321" h="1943142">
                <a:moveTo>
                  <a:pt x="2224217" y="369714"/>
                </a:moveTo>
                <a:lnTo>
                  <a:pt x="3509321" y="369714"/>
                </a:lnTo>
                <a:lnTo>
                  <a:pt x="2866769" y="0"/>
                </a:lnTo>
                <a:close/>
                <a:moveTo>
                  <a:pt x="2224217" y="658036"/>
                </a:moveTo>
                <a:lnTo>
                  <a:pt x="3509321" y="658036"/>
                </a:lnTo>
                <a:lnTo>
                  <a:pt x="3509321" y="369715"/>
                </a:lnTo>
                <a:lnTo>
                  <a:pt x="2224217" y="369715"/>
                </a:lnTo>
                <a:close/>
                <a:moveTo>
                  <a:pt x="0" y="1943142"/>
                </a:moveTo>
                <a:lnTo>
                  <a:pt x="3295133" y="1943142"/>
                </a:lnTo>
                <a:cubicBezTo>
                  <a:pt x="3413426" y="1943142"/>
                  <a:pt x="3509321" y="1847247"/>
                  <a:pt x="3509321" y="1728954"/>
                </a:cubicBezTo>
                <a:lnTo>
                  <a:pt x="3509321" y="658038"/>
                </a:lnTo>
                <a:lnTo>
                  <a:pt x="0" y="65803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341340" y="905193"/>
            <a:ext cx="3879035" cy="1285104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0 w 3879035"/>
              <a:gd name="connsiteY6" fmla="*/ 2 h 1285104"/>
              <a:gd name="connsiteX7" fmla="*/ 0 w 3879035"/>
              <a:gd name="connsiteY7" fmla="*/ 0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32019" y="905193"/>
            <a:ext cx="3879035" cy="1285104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369713" y="642552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58033" y="1039913"/>
            <a:ext cx="690387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938895" y="1068856"/>
            <a:ext cx="0" cy="95777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43885" y="1039913"/>
            <a:ext cx="770970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>
                <a:solidFill>
                  <a:schemeClr val="accent3">
                    <a:lumMod val="75000"/>
                  </a:schemeClr>
                </a:solidFill>
              </a:rPr>
              <a:t>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514855" y="1068856"/>
            <a:ext cx="0" cy="957779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20374" y="1039913"/>
            <a:ext cx="770970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991344" y="1068856"/>
            <a:ext cx="0" cy="95777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28149" y="2897751"/>
            <a:ext cx="690387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609011" y="2926694"/>
            <a:ext cx="0" cy="95777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07389" y="2897751"/>
            <a:ext cx="770970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>
                <a:solidFill>
                  <a:schemeClr val="accent3">
                    <a:lumMod val="75000"/>
                  </a:schemeClr>
                </a:solidFill>
              </a:rPr>
              <a:t>5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078359" y="2926694"/>
            <a:ext cx="0" cy="957779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783878" y="2897751"/>
            <a:ext cx="770970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8554848" y="2926694"/>
            <a:ext cx="0" cy="95777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58033" y="4759502"/>
            <a:ext cx="690387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938895" y="4788445"/>
            <a:ext cx="0" cy="95777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43885" y="4759502"/>
            <a:ext cx="770970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>
                <a:solidFill>
                  <a:schemeClr val="accent3">
                    <a:lumMod val="75000"/>
                  </a:schemeClr>
                </a:solidFill>
              </a:rPr>
              <a:t>8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5514855" y="4788445"/>
            <a:ext cx="0" cy="957779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220374" y="4759502"/>
            <a:ext cx="770970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8991344" y="4788445"/>
            <a:ext cx="0" cy="95777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 hasCustomPrompt="1"/>
          </p:nvPr>
        </p:nvSpPr>
        <p:spPr>
          <a:xfrm>
            <a:off x="2103653" y="1068856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effectLst/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lang="en-US"/>
              <a:t>Add process step here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5679614" y="1068856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effectLst/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lang="en-US"/>
              <a:t>Add process step here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5" hasCustomPrompt="1"/>
          </p:nvPr>
        </p:nvSpPr>
        <p:spPr>
          <a:xfrm>
            <a:off x="9156103" y="1068856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effectLst/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lang="en-US"/>
              <a:t>Add process step here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6" hasCustomPrompt="1"/>
          </p:nvPr>
        </p:nvSpPr>
        <p:spPr>
          <a:xfrm>
            <a:off x="8719608" y="2926693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effectLst/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lang="en-US"/>
              <a:t>Add process step here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17" hasCustomPrompt="1"/>
          </p:nvPr>
        </p:nvSpPr>
        <p:spPr>
          <a:xfrm>
            <a:off x="5243118" y="2926693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effectLst/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lang="en-US"/>
              <a:t>Add process step here</a:t>
            </a:r>
          </a:p>
        </p:txBody>
      </p:sp>
      <p:sp>
        <p:nvSpPr>
          <p:cNvPr id="50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1773770" y="2926693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effectLst/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lang="en-US"/>
              <a:t>Add process step here</a:t>
            </a:r>
          </a:p>
        </p:txBody>
      </p:sp>
      <p:sp>
        <p:nvSpPr>
          <p:cNvPr id="51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103653" y="4788445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effectLst/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lang="en-US"/>
              <a:t>Add process step here</a:t>
            </a:r>
          </a:p>
        </p:txBody>
      </p:sp>
      <p:sp>
        <p:nvSpPr>
          <p:cNvPr id="52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5679614" y="4788445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effectLst/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lang="en-US"/>
              <a:t>Add process step here</a:t>
            </a:r>
          </a:p>
        </p:txBody>
      </p:sp>
      <p:sp>
        <p:nvSpPr>
          <p:cNvPr id="53" name="Text Placeholder 43"/>
          <p:cNvSpPr>
            <a:spLocks noGrp="1"/>
          </p:cNvSpPr>
          <p:nvPr>
            <p:ph type="body" sz="quarter" idx="21" hasCustomPrompt="1"/>
          </p:nvPr>
        </p:nvSpPr>
        <p:spPr>
          <a:xfrm>
            <a:off x="9156103" y="4788445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effectLst/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lang="en-US"/>
              <a:t>Add process step here</a:t>
            </a:r>
          </a:p>
        </p:txBody>
      </p:sp>
    </p:spTree>
    <p:extLst>
      <p:ext uri="{BB962C8B-B14F-4D97-AF65-F5344CB8AC3E}">
        <p14:creationId xmlns:p14="http://schemas.microsoft.com/office/powerpoint/2010/main" val="3829441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160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181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5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900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081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158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2906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73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9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B5DC-BC27-476C-8405-7EA305BADB0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8B94-87A0-4564-A9E6-DFD9E7EA4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065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461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962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0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B5DC-BC27-476C-8405-7EA305BADB0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8B94-87A0-4564-A9E6-DFD9E7EA4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7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B5DC-BC27-476C-8405-7EA305BADB0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8B94-87A0-4564-A9E6-DFD9E7EA4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8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B5DC-BC27-476C-8405-7EA305BADB0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8B94-87A0-4564-A9E6-DFD9E7EA4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3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B5DC-BC27-476C-8405-7EA305BADB0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68B94-87A0-4564-A9E6-DFD9E7EA4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2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68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1383E9-2A67-49B6-9D42-B2320D83EB1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4022A7-0D2A-4596-BB79-699827FD2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32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C5166-4796-40D2-A50C-05DACE2C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2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36682-CE55-4994-889B-5D188C3E4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53088"/>
            <a:ext cx="10515600" cy="2341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F9231-8DF4-411E-8324-453AB042A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5888" y="577752"/>
            <a:ext cx="2743200" cy="1767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i="1">
                <a:solidFill>
                  <a:srgbClr val="454D55"/>
                </a:solidFill>
              </a:defRPr>
            </a:lvl1pPr>
          </a:lstStyle>
          <a:p>
            <a:fld id="{8BF4B2BE-5503-4E92-A98A-CA19FA0A1E48}" type="datetime1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475F0-EE3A-4617-AFAB-40BF7C148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5888" y="392469"/>
            <a:ext cx="2743200" cy="17671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i="1">
                <a:solidFill>
                  <a:srgbClr val="454D55"/>
                </a:solidFill>
              </a:defRPr>
            </a:lvl1pPr>
          </a:lstStyle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07E7D-9F5C-43AC-A03A-432F6CB44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913" y="392470"/>
            <a:ext cx="395287" cy="17671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 i="1">
                <a:solidFill>
                  <a:srgbClr val="454D55"/>
                </a:solidFill>
              </a:defRPr>
            </a:lvl1pPr>
          </a:lstStyle>
          <a:p>
            <a:fld id="{93C1428B-5ACF-4E79-A091-05E2328DA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67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404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57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psr.ku.edu/grantsup/dataviz/BloomsTaxonomy_ActionVerb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dialliance.org/sites/default/files/GenericLongitudinalBusinessProcessModel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iwins.com/resources/blog/developing-effective-proposal-graphics-making-your-pictures-worth-a-thousand-words-6481323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iwins.com/resources/blog/developing-effective-proposal-graphics-making-your-pictures-worth-a-thousand-words-64813232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Toolkit for Proposal Graphics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0132" y="3602038"/>
            <a:ext cx="5817867" cy="1655762"/>
          </a:xfrm>
        </p:spPr>
        <p:txBody>
          <a:bodyPr/>
          <a:lstStyle/>
          <a:p>
            <a:r>
              <a:rPr lang="en-US" dirty="0"/>
              <a:t>Institute for Policy &amp; Social Research</a:t>
            </a:r>
          </a:p>
          <a:p>
            <a:r>
              <a:rPr lang="en-US" dirty="0"/>
              <a:t>The University of Kansas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Floor Blake Hall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42" y="3610353"/>
            <a:ext cx="3415291" cy="164744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434842" y="2843784"/>
            <a:ext cx="9336790" cy="73152"/>
          </a:xfrm>
          <a:prstGeom prst="line">
            <a:avLst/>
          </a:prstGeom>
          <a:ln w="28575">
            <a:solidFill>
              <a:srgbClr val="006B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0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US" dirty="0"/>
              <a:t>Basic Chevron Process SmartArt</a:t>
            </a:r>
          </a:p>
        </p:txBody>
      </p:sp>
      <p:graphicFrame>
        <p:nvGraphicFramePr>
          <p:cNvPr id="6" name="Content Placeholder 5" descr="Basic Chevron Process" title="SmartArt"/>
          <p:cNvGraphicFramePr>
            <a:graphicFrameLocks noGrp="1"/>
          </p:cNvGraphicFramePr>
          <p:nvPr>
            <p:ph idx="1"/>
            <p:extLst/>
          </p:nvPr>
        </p:nvGraphicFramePr>
        <p:xfrm>
          <a:off x="684213" y="685800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164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CB4C-B5E1-4756-815D-BC6EC8E7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</a:t>
            </a:r>
            <a:br>
              <a:rPr lang="en-US"/>
            </a:br>
            <a:r>
              <a:rPr lang="en-US"/>
              <a:t>ROADMAP</a:t>
            </a:r>
            <a:br>
              <a:rPr lang="en-US"/>
            </a:br>
            <a:r>
              <a:rPr lang="en-US"/>
              <a:t>TITLE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D4784F-41FE-47AC-B617-00EA570D30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20XX-20XX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A8FF1C-735A-4A06-B94C-EA60103219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 Year Plan</a:t>
            </a:r>
            <a:endParaRPr lang="ru-RU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AB47DC31-EE68-48D8-9468-C2B842A23804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n-US"/>
              <a:t>20XX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A9E837-1CF3-4923-8E30-94AB8B4C2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Q1</a:t>
            </a:r>
            <a:endParaRPr lang="ru-RU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54842DC-5569-4421-BEE9-EC5D80DF6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MILESTONE TITLE</a:t>
            </a:r>
            <a:endParaRPr lang="ru-RU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390D17E-2D62-4E5F-B6C7-00133606296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/>
              <a:t>Milestone description</a:t>
            </a:r>
            <a:endParaRPr lang="ru-R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894C19-9FAB-43B1-85B9-CB0B890E7C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Q2</a:t>
            </a:r>
            <a:endParaRPr lang="ru-RU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368F96B-C4DE-44C0-B817-D7856E6752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MILESTONE TITLE</a:t>
            </a:r>
            <a:endParaRPr lang="ru-RU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4B1980E-9DD3-42DE-8F61-F99D5543C47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/>
              <a:t>Milestone description</a:t>
            </a:r>
            <a:endParaRPr lang="ru-R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1962F0-0A0F-4FC2-9E69-6265A830C4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Q3</a:t>
            </a:r>
            <a:endParaRPr lang="ru-RU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B193253-F94A-4164-AE5D-6B3931AE17C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MILESTONE TITLE</a:t>
            </a:r>
            <a:endParaRPr lang="ru-RU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74B2B85-AD22-4077-83F1-E8A029BDD2A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/>
              <a:t>Milestone description</a:t>
            </a:r>
            <a:endParaRPr lang="ru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06E260A-6B73-4483-8F8B-5B22E648BF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Q4</a:t>
            </a:r>
            <a:endParaRPr lang="ru-RU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4F2613F-DCC0-4A1F-9B48-C279DDE0C20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MILESTONE TITLE</a:t>
            </a:r>
            <a:endParaRPr lang="ru-RU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7BB4E68-6401-4C98-8572-F315F0392AD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/>
              <a:t>Milestone description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7846D-FA06-4686-A47D-5A668FD95F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/>
              <a:t>20XX</a:t>
            </a:r>
            <a:endParaRPr lang="ru-R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4306A44-50E7-4C10-ABF1-71CE55A094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Q</a:t>
            </a:r>
            <a:r>
              <a:rPr lang="ru-RU"/>
              <a:t>1</a:t>
            </a:r>
            <a:endParaRPr lang="ru-RU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5D376EC-609C-46F1-A4A6-22B3BCBA977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MILESTONE TITLE</a:t>
            </a:r>
            <a:endParaRPr lang="ru-RU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F3490A6-CE9A-4C91-9932-EEF33F6A61D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/>
              <a:t>Milestone description</a:t>
            </a:r>
            <a:endParaRPr lang="ru-R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8BD9AA2-DFE1-412D-BB95-7989BA1E60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Q</a:t>
            </a:r>
            <a:r>
              <a:rPr lang="ru-RU"/>
              <a:t>2</a:t>
            </a:r>
            <a:endParaRPr lang="ru-RU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B5D9C5D-1FCA-4D88-ADCB-481D203B846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MILESTONE TITLE</a:t>
            </a:r>
            <a:endParaRPr lang="ru-RU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15B9CEB-0CEB-4050-8317-0807EADC0F0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/>
              <a:t>Milestone description</a:t>
            </a:r>
            <a:endParaRPr lang="ru-R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DDFF132-912B-4B2B-B3E5-D1AB199B58C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Q</a:t>
            </a:r>
            <a:r>
              <a:rPr lang="ru-RU"/>
              <a:t>3</a:t>
            </a:r>
            <a:endParaRPr lang="ru-RU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7AEBAB8-BDEB-4E4A-B443-829D3C340CA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MILESTONE TITLE</a:t>
            </a:r>
            <a:endParaRPr lang="ru-RU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46FA574-2C1D-466A-8970-8B2776FA33D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/>
              <a:t>Milestone description</a:t>
            </a:r>
            <a:endParaRPr lang="ru-R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50DBC3-6438-47ED-BA7E-BBD7E08290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Q</a:t>
            </a:r>
            <a:r>
              <a:rPr lang="ru-RU"/>
              <a:t>4</a:t>
            </a:r>
            <a:endParaRPr lang="ru-RU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1435C51-CB8E-41E5-8C00-34ADCC273A3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MILESTONE TITLE</a:t>
            </a:r>
            <a:endParaRPr lang="ru-RU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46F0E31-A00A-4287-813C-109216A5986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/>
              <a:t>Milestone description</a:t>
            </a:r>
            <a:endParaRPr lang="ru-RU" dirty="0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7C0ECD94-A4CB-4FB7-A7F7-AA32C0ED85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0624EF-8210-444B-9BC7-2C144038C2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Q</a:t>
            </a:r>
            <a:r>
              <a:rPr lang="ru-RU"/>
              <a:t>1</a:t>
            </a:r>
            <a:endParaRPr lang="ru-RU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F4A9D67-1B01-4CF8-AC0D-C7E518691F6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MILESTONE TITLE</a:t>
            </a:r>
            <a:endParaRPr lang="ru-RU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D7DFA977-B8C8-428F-BA2B-EFF078C726C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/>
              <a:t>Milestone description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073D15E-3E59-4781-BA50-8D741A373A3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Q</a:t>
            </a:r>
            <a:r>
              <a:rPr lang="ru-RU"/>
              <a:t>2</a:t>
            </a:r>
            <a:endParaRPr lang="ru-RU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183E534-6B6A-4814-BF59-57A6E38C5B0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MILESTONE TITLE</a:t>
            </a:r>
            <a:endParaRPr lang="ru-RU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075CE6EC-954F-4DE1-BFD8-21E7D92FDE17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/>
              <a:t>Milestone description</a:t>
            </a:r>
            <a:endParaRPr lang="ru-R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ACEF7EF-E8CB-4008-A749-3586789460E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Q</a:t>
            </a:r>
            <a:r>
              <a:rPr lang="ru-RU"/>
              <a:t>3</a:t>
            </a:r>
            <a:endParaRPr lang="ru-RU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6FA5D30-6CB0-4EEA-AB74-670C4C1A6E0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MILESTONE TITLE</a:t>
            </a:r>
            <a:endParaRPr lang="ru-RU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2439FE52-3A9A-43A5-9827-31AEC68BEE7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/>
              <a:t>Milestone description</a:t>
            </a:r>
            <a:endParaRPr lang="ru-RU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15ADFC7-484C-4FB9-A3C1-CDAA545F73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Q</a:t>
            </a:r>
            <a:r>
              <a:rPr lang="ru-RU"/>
              <a:t>4</a:t>
            </a:r>
            <a:endParaRPr lang="ru-RU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2CF05B5-E92D-4FD2-A21C-956D8E8321A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MILESTONE TITLE</a:t>
            </a:r>
            <a:endParaRPr lang="ru-RU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00E93532-CE49-4B9B-B7CE-189B4CACB360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n-US"/>
              <a:t>Milestone description</a:t>
            </a:r>
            <a:endParaRPr lang="ru-RU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0356F4D-EF6F-4CA4-9F12-1144AB06B635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/>
              <a:t>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03659-1C3C-40E5-BE1B-1DCC6A9C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ADD A FOOTER</a:t>
            </a:r>
            <a:endParaRPr kumimoji="0" lang="ru-RU" sz="900" b="0" i="1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0B8AAA-F436-42D2-B561-5E65C6A01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F70C0-85C8-4782-A2DC-740B0F58DBF8}" type="datetime1">
              <a:rPr kumimoji="0" lang="ru-RU" sz="900" b="0" i="1" u="none" strike="noStrike" kern="1200" cap="none" spc="0" normalizeH="0" baseline="0" noProof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03.10.2018</a:t>
            </a:fld>
            <a:endParaRPr kumimoji="0" lang="ru-RU" sz="900" b="0" i="1" u="none" strike="noStrike" kern="1200" cap="none" spc="0" normalizeH="0" baseline="0" noProof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FD034-B9C1-41DF-9CA6-A5C81E6F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</a:t>
            </a:r>
            <a:fld id="{93C1428B-5ACF-4E79-A091-05E2328DA75D}" type="slidenum">
              <a:rPr kumimoji="0" lang="ru-RU" sz="900" b="0" i="1" u="none" strike="noStrike" kern="1200" cap="none" spc="0" normalizeH="0" baseline="0" noProof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900" b="0" i="1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45" name="Picture Placeholder 44"/>
          <p:cNvPicPr>
            <a:picLocks noGrp="1" noChangeAspect="1"/>
          </p:cNvPicPr>
          <p:nvPr>
            <p:ph type="pic" sz="quarter" idx="56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" b="78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375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Add process step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Add process step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Add process step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Add process step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Add process step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Add process step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Add process step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Add process step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Add process step here</a:t>
            </a:r>
          </a:p>
        </p:txBody>
      </p:sp>
    </p:spTree>
    <p:extLst>
      <p:ext uri="{BB962C8B-B14F-4D97-AF65-F5344CB8AC3E}">
        <p14:creationId xmlns:p14="http://schemas.microsoft.com/office/powerpoint/2010/main" val="2628894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 Infographic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2000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2005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2010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2015</a:t>
            </a:r>
          </a:p>
        </p:txBody>
      </p:sp>
      <p:sp>
        <p:nvSpPr>
          <p:cNvPr id="7" name="Text Placeholder 6" title="Milestone flag graphic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May 2000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Add event details here</a:t>
            </a:r>
          </a:p>
        </p:txBody>
      </p:sp>
      <p:sp>
        <p:nvSpPr>
          <p:cNvPr id="8" name="Text Placeholder 7" title="Milestone flag graphic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Aug 2003</a:t>
            </a:r>
          </a:p>
          <a:p>
            <a:pPr lvl="2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Add event details here</a:t>
            </a:r>
          </a:p>
        </p:txBody>
      </p:sp>
      <p:sp>
        <p:nvSpPr>
          <p:cNvPr id="9" name="Text Placeholder 8" title="Milestone flag graphic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Sep 2006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Add event details here</a:t>
            </a:r>
          </a:p>
        </p:txBody>
      </p:sp>
      <p:sp>
        <p:nvSpPr>
          <p:cNvPr id="10" name="Text Placeholder 9" title="Milestone flag graphic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Jan 2009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Add event details here</a:t>
            </a:r>
          </a:p>
        </p:txBody>
      </p:sp>
      <p:sp>
        <p:nvSpPr>
          <p:cNvPr id="11" name="Text Placeholder 10" title="Milestone flag grahpic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Mar 2012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Add event details here</a:t>
            </a:r>
          </a:p>
        </p:txBody>
      </p:sp>
      <p:sp>
        <p:nvSpPr>
          <p:cNvPr id="12" name="Text Placeholder 11" title="Milestone flag graphic"/>
          <p:cNvSpPr>
            <a:spLocks noGrp="1"/>
          </p:cNvSpPr>
          <p:nvPr>
            <p:ph type="body" sz="quarter" idx="32"/>
          </p:nvPr>
        </p:nvSpPr>
        <p:spPr>
          <a:xfrm>
            <a:off x="10175949" y="2281258"/>
            <a:ext cx="1325880" cy="3662964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Oct 2015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Add event details here</a:t>
            </a:r>
          </a:p>
        </p:txBody>
      </p:sp>
    </p:spTree>
    <p:extLst>
      <p:ext uri="{BB962C8B-B14F-4D97-AF65-F5344CB8AC3E}">
        <p14:creationId xmlns:p14="http://schemas.microsoft.com/office/powerpoint/2010/main" val="2956457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Venn Diagrams</a:t>
            </a:r>
          </a:p>
        </p:txBody>
      </p:sp>
    </p:spTree>
    <p:extLst>
      <p:ext uri="{BB962C8B-B14F-4D97-AF65-F5344CB8AC3E}">
        <p14:creationId xmlns:p14="http://schemas.microsoft.com/office/powerpoint/2010/main" val="823546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981060" y="2090928"/>
            <a:ext cx="3657600" cy="3657600"/>
          </a:xfrm>
          <a:prstGeom prst="ellipse">
            <a:avLst/>
          </a:prstGeom>
          <a:solidFill>
            <a:srgbClr val="E8000D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53870" y="2090928"/>
            <a:ext cx="3657600" cy="3657600"/>
          </a:xfrm>
          <a:prstGeom prst="ellipse">
            <a:avLst/>
          </a:prstGeom>
          <a:solidFill>
            <a:srgbClr val="FFC82D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4167465" y="390778"/>
            <a:ext cx="3657600" cy="3657600"/>
          </a:xfrm>
          <a:prstGeom prst="ellipse">
            <a:avLst/>
          </a:prstGeom>
          <a:solidFill>
            <a:srgbClr val="0051BA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9860" y="1123647"/>
            <a:ext cx="2343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Text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5818" y="4048378"/>
            <a:ext cx="2343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1406" y="4040739"/>
            <a:ext cx="2343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5898A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Text</a:t>
            </a:r>
          </a:p>
        </p:txBody>
      </p:sp>
      <p:sp>
        <p:nvSpPr>
          <p:cNvPr id="10" name="Oval 9"/>
          <p:cNvSpPr/>
          <p:nvPr/>
        </p:nvSpPr>
        <p:spPr>
          <a:xfrm>
            <a:off x="5219025" y="2517048"/>
            <a:ext cx="1554480" cy="155448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4825" y="3159307"/>
            <a:ext cx="996581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5898A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46500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91" y="452297"/>
            <a:ext cx="6037016" cy="5855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03088" y="3380250"/>
            <a:ext cx="144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6217" y="3775277"/>
            <a:ext cx="144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1787" y="1448765"/>
            <a:ext cx="144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Text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0557" y="4659560"/>
            <a:ext cx="144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98068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0617" y="2121920"/>
            <a:ext cx="259053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</a:t>
            </a:r>
          </a:p>
        </p:txBody>
      </p:sp>
      <p:sp>
        <p:nvSpPr>
          <p:cNvPr id="3" name="Oval 2"/>
          <p:cNvSpPr/>
          <p:nvPr/>
        </p:nvSpPr>
        <p:spPr>
          <a:xfrm>
            <a:off x="2996184" y="1655064"/>
            <a:ext cx="3657600" cy="3657600"/>
          </a:xfrm>
          <a:prstGeom prst="ellipse">
            <a:avLst/>
          </a:prstGeom>
          <a:noFill/>
          <a:ln w="76200">
            <a:solidFill>
              <a:srgbClr val="7C1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22966" y="2126385"/>
            <a:ext cx="457200" cy="457200"/>
          </a:xfrm>
          <a:prstGeom prst="ellipse">
            <a:avLst/>
          </a:prstGeom>
          <a:solidFill>
            <a:srgbClr val="7C14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67584" y="2953512"/>
            <a:ext cx="457200" cy="457200"/>
          </a:xfrm>
          <a:prstGeom prst="ellipse">
            <a:avLst/>
          </a:prstGeom>
          <a:solidFill>
            <a:srgbClr val="7C14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94366" y="3882033"/>
            <a:ext cx="457200" cy="457200"/>
          </a:xfrm>
          <a:prstGeom prst="ellipse">
            <a:avLst/>
          </a:prstGeom>
          <a:solidFill>
            <a:srgbClr val="7C14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55738" y="4655221"/>
            <a:ext cx="457200" cy="457200"/>
          </a:xfrm>
          <a:prstGeom prst="ellipse">
            <a:avLst/>
          </a:prstGeom>
          <a:solidFill>
            <a:srgbClr val="7C14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459933" y="1662819"/>
            <a:ext cx="3896694" cy="3657600"/>
            <a:chOff x="5797296" y="1581912"/>
            <a:chExt cx="3896694" cy="3657600"/>
          </a:xfrm>
        </p:grpSpPr>
        <p:sp>
          <p:nvSpPr>
            <p:cNvPr id="2" name="Oval 1"/>
            <p:cNvSpPr/>
            <p:nvPr/>
          </p:nvSpPr>
          <p:spPr>
            <a:xfrm>
              <a:off x="5797296" y="1581912"/>
              <a:ext cx="3657600" cy="3657600"/>
            </a:xfrm>
            <a:prstGeom prst="ellipse">
              <a:avLst/>
            </a:prstGeom>
            <a:noFill/>
            <a:ln w="76200">
              <a:solidFill>
                <a:srgbClr val="147C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870914" y="2126385"/>
              <a:ext cx="457200" cy="457200"/>
            </a:xfrm>
            <a:prstGeom prst="ellipse">
              <a:avLst/>
            </a:prstGeom>
            <a:solidFill>
              <a:srgbClr val="147C7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236790" y="2953512"/>
              <a:ext cx="457200" cy="457200"/>
            </a:xfrm>
            <a:prstGeom prst="ellipse">
              <a:avLst/>
            </a:prstGeom>
            <a:solidFill>
              <a:srgbClr val="147C7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099514" y="3882033"/>
              <a:ext cx="457200" cy="457200"/>
            </a:xfrm>
            <a:prstGeom prst="ellipse">
              <a:avLst/>
            </a:prstGeom>
            <a:solidFill>
              <a:srgbClr val="147C7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562565" y="4655221"/>
              <a:ext cx="457200" cy="457200"/>
            </a:xfrm>
            <a:prstGeom prst="ellipse">
              <a:avLst/>
            </a:prstGeom>
            <a:solidFill>
              <a:srgbClr val="147C7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30617" y="2949047"/>
            <a:ext cx="223514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0617" y="3882033"/>
            <a:ext cx="233696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178" y="4777847"/>
            <a:ext cx="292094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09260" y="2195072"/>
            <a:ext cx="259053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74733" y="3011550"/>
            <a:ext cx="223514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72915" y="3929191"/>
            <a:ext cx="233696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88933" y="4777847"/>
            <a:ext cx="292094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202" y="2198148"/>
            <a:ext cx="287885" cy="3347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17810" y="3981549"/>
            <a:ext cx="228600" cy="2947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519" y="3011550"/>
            <a:ext cx="376293" cy="3762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043" y="2258567"/>
            <a:ext cx="317432" cy="3872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9843" y="4024073"/>
            <a:ext cx="321815" cy="3218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02527" y="4777847"/>
            <a:ext cx="308834" cy="39837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1237" y="3058111"/>
            <a:ext cx="249732" cy="4098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7001" y="4759559"/>
            <a:ext cx="312727" cy="30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57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Model Templates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449350" y="2136380"/>
            <a:ext cx="4419863" cy="225510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 conceptual model is an explanation, usually highly simplified, of how something works.  It doesn’t have to be complete or even accurate as long as it is useful.”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Raleway" panose="020B0503030101060003" pitchFamily="34" charset="0"/>
              <a:buChar char="-"/>
            </a:pPr>
            <a:r>
              <a:rPr lang="en-US" i="1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“The Design of Everyday Things: Revised and Expanded Edition”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50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056632" y="2395728"/>
            <a:ext cx="2286000" cy="2286000"/>
          </a:xfrm>
          <a:prstGeom prst="ellipse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619744" y="2738628"/>
            <a:ext cx="1600200" cy="16002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71004" y="390144"/>
            <a:ext cx="1600200" cy="16002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71004" y="5087112"/>
            <a:ext cx="1600200" cy="16002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9320" y="2738628"/>
            <a:ext cx="1600200" cy="16002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56432" y="390144"/>
            <a:ext cx="1600200" cy="16002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56432" y="5087112"/>
            <a:ext cx="1600200" cy="16002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-1200000">
            <a:off x="6992039" y="4473291"/>
            <a:ext cx="582460" cy="82225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-1200000">
            <a:off x="4824765" y="1722256"/>
            <a:ext cx="582460" cy="82225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88972" y="3538728"/>
            <a:ext cx="1126237" cy="604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95630" y="3544773"/>
            <a:ext cx="1126237" cy="604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6982532" y="1773971"/>
            <a:ext cx="582460" cy="82225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200000" flipH="1">
            <a:off x="4706039" y="4473290"/>
            <a:ext cx="582460" cy="82225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42793" y="3333751"/>
            <a:ext cx="1332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aleway" panose="020B0503030101060003" pitchFamily="34" charset="0"/>
              </a:rPr>
              <a:t>Text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97550" y="960699"/>
            <a:ext cx="64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95945" y="3391096"/>
            <a:ext cx="64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47205" y="5702546"/>
            <a:ext cx="64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32633" y="1005578"/>
            <a:ext cx="64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45385" y="3354062"/>
            <a:ext cx="64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10561" y="5702017"/>
            <a:ext cx="64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5195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E7BAE-2C70-7A4A-9D71-856CE0A76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8 reasons to use graphics for research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4D812-FE2E-374F-8B83-4AECFA453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Enhance research design process </a:t>
            </a:r>
            <a:r>
              <a:rPr lang="en-US" sz="2100" dirty="0"/>
              <a:t>(visual representation of ideas/frameworks)</a:t>
            </a:r>
          </a:p>
          <a:p>
            <a:r>
              <a:rPr lang="en-US" dirty="0"/>
              <a:t>Facilitate team vision </a:t>
            </a:r>
            <a:r>
              <a:rPr lang="en-US" sz="2100" dirty="0"/>
              <a:t>(help focus and formulate questions, methods, division of labor, timelines, outcomes) </a:t>
            </a:r>
          </a:p>
          <a:p>
            <a:r>
              <a:rPr lang="en-US" dirty="0"/>
              <a:t>Agency mandate </a:t>
            </a:r>
            <a:r>
              <a:rPr lang="en-US" sz="2000" dirty="0"/>
              <a:t>(ex: logic model)</a:t>
            </a:r>
          </a:p>
          <a:p>
            <a:r>
              <a:rPr lang="en-US" dirty="0"/>
              <a:t>Agency request </a:t>
            </a:r>
            <a:r>
              <a:rPr lang="en-US" sz="2000" dirty="0"/>
              <a:t>(ex: timelines)</a:t>
            </a:r>
          </a:p>
          <a:p>
            <a:r>
              <a:rPr lang="en-US" dirty="0"/>
              <a:t>Changing research culture/conventions </a:t>
            </a:r>
            <a:r>
              <a:rPr lang="en-US" sz="2000" dirty="0"/>
              <a:t>(graphics expected)</a:t>
            </a:r>
          </a:p>
          <a:p>
            <a:r>
              <a:rPr lang="en-US" dirty="0"/>
              <a:t>Practical concerns </a:t>
            </a:r>
            <a:r>
              <a:rPr lang="en-US" sz="2000" dirty="0"/>
              <a:t>(space)</a:t>
            </a:r>
          </a:p>
          <a:p>
            <a:r>
              <a:rPr lang="en-US" dirty="0"/>
              <a:t>Boost communication power </a:t>
            </a:r>
            <a:r>
              <a:rPr lang="en-US" sz="2200" dirty="0"/>
              <a:t>(represent complex ideas/processes; </a:t>
            </a:r>
            <a:r>
              <a:rPr lang="en-US" sz="2200"/>
              <a:t>add interest)</a:t>
            </a:r>
            <a:endParaRPr lang="en-US" sz="2200" dirty="0"/>
          </a:p>
          <a:p>
            <a:r>
              <a:rPr lang="en-US" dirty="0"/>
              <a:t>Provide basis for graphics for use in research products: publications, websites, curricula, presentations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8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056632" y="2395728"/>
            <a:ext cx="2286000" cy="2286000"/>
          </a:xfrm>
          <a:prstGeom prst="ellipse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619744" y="2738628"/>
            <a:ext cx="16002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71004" y="390144"/>
            <a:ext cx="16002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71004" y="5087112"/>
            <a:ext cx="1600200" cy="1600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9320" y="2738628"/>
            <a:ext cx="1600200" cy="1600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56432" y="390144"/>
            <a:ext cx="1600200" cy="1600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56432" y="5087112"/>
            <a:ext cx="1600200" cy="16002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-1200000">
            <a:off x="6992039" y="4473291"/>
            <a:ext cx="582460" cy="82225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-1200000">
            <a:off x="4824765" y="1722256"/>
            <a:ext cx="582460" cy="82225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88972" y="3538728"/>
            <a:ext cx="1126237" cy="604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95630" y="3544773"/>
            <a:ext cx="1126237" cy="604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6982532" y="1773971"/>
            <a:ext cx="582460" cy="82225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200000" flipH="1">
            <a:off x="4706039" y="4473290"/>
            <a:ext cx="582460" cy="82225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42793" y="3333751"/>
            <a:ext cx="1332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aleway" panose="020B0503030101060003" pitchFamily="34" charset="0"/>
              </a:rPr>
              <a:t>Text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97550" y="960699"/>
            <a:ext cx="64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95945" y="3391096"/>
            <a:ext cx="64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47205" y="5702546"/>
            <a:ext cx="64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32633" y="1005578"/>
            <a:ext cx="64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45385" y="3354062"/>
            <a:ext cx="64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32632" y="5689662"/>
            <a:ext cx="64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18204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77" y="447724"/>
            <a:ext cx="6583337" cy="6174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8648" y="3334955"/>
            <a:ext cx="1497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Raleway" panose="020B0503030101060003" pitchFamily="34" charset="0"/>
              </a:rPr>
              <a:t>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3529" y="821803"/>
            <a:ext cx="304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Raleway" panose="020B0503030101060003" pitchFamily="34" charset="0"/>
              </a:rPr>
              <a:t>Heading</a:t>
            </a:r>
          </a:p>
          <a:p>
            <a:r>
              <a:rPr lang="en-US" dirty="0">
                <a:latin typeface="Raleway" panose="020B0503030101060003" pitchFamily="34" charset="0"/>
              </a:rPr>
              <a:t>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93574" y="5719823"/>
            <a:ext cx="304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Raleway" panose="020B0503030101060003" pitchFamily="34" charset="0"/>
              </a:rPr>
              <a:t>Heading</a:t>
            </a:r>
          </a:p>
          <a:p>
            <a:r>
              <a:rPr lang="en-US" dirty="0">
                <a:latin typeface="Raleway" panose="020B0503030101060003" pitchFamily="34" charset="0"/>
              </a:rPr>
              <a:t>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9478" y="5291560"/>
            <a:ext cx="304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Raleway" panose="020B0503030101060003" pitchFamily="34" charset="0"/>
              </a:rPr>
              <a:t>Heading</a:t>
            </a:r>
          </a:p>
          <a:p>
            <a:r>
              <a:rPr lang="en-US" dirty="0">
                <a:latin typeface="Raleway" panose="020B0503030101060003" pitchFamily="34" charset="0"/>
              </a:rPr>
              <a:t>Text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2936" y="821802"/>
            <a:ext cx="304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Raleway" panose="020B0503030101060003" pitchFamily="34" charset="0"/>
              </a:rPr>
              <a:t>Heading</a:t>
            </a:r>
          </a:p>
          <a:p>
            <a:r>
              <a:rPr lang="en-US" dirty="0">
                <a:latin typeface="Raleway" panose="020B0503030101060003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02317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901" y="149746"/>
            <a:ext cx="6562845" cy="6598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9526" y="3248899"/>
            <a:ext cx="1497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Raleway" panose="020B0503030101060003" pitchFamily="34" charset="0"/>
              </a:rPr>
              <a:t>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88415" y="694481"/>
            <a:ext cx="304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Raleway" panose="020B0503030101060003" pitchFamily="34" charset="0"/>
              </a:rPr>
              <a:t>Heading</a:t>
            </a:r>
          </a:p>
          <a:p>
            <a:r>
              <a:rPr lang="en-US" dirty="0">
                <a:latin typeface="Raleway" panose="020B0503030101060003" pitchFamily="34" charset="0"/>
              </a:rPr>
              <a:t>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88415" y="4968394"/>
            <a:ext cx="304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Raleway" panose="020B0503030101060003" pitchFamily="34" charset="0"/>
              </a:rPr>
              <a:t>Heading</a:t>
            </a:r>
          </a:p>
          <a:p>
            <a:r>
              <a:rPr lang="en-US" dirty="0">
                <a:latin typeface="Raleway" panose="020B0503030101060003" pitchFamily="34" charset="0"/>
              </a:rPr>
              <a:t>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6880" y="4759125"/>
            <a:ext cx="304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Raleway" panose="020B0503030101060003" pitchFamily="34" charset="0"/>
              </a:rPr>
              <a:t>Heading</a:t>
            </a:r>
          </a:p>
          <a:p>
            <a:r>
              <a:rPr lang="en-US" dirty="0">
                <a:latin typeface="Raleway" panose="020B0503030101060003" pitchFamily="34" charset="0"/>
              </a:rPr>
              <a:t>Text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6880" y="798653"/>
            <a:ext cx="304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Raleway" panose="020B0503030101060003" pitchFamily="34" charset="0"/>
              </a:rPr>
              <a:t>Heading</a:t>
            </a:r>
          </a:p>
          <a:p>
            <a:r>
              <a:rPr lang="en-US" dirty="0">
                <a:latin typeface="Raleway" panose="020B0503030101060003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74940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5918428" y="1213061"/>
            <a:ext cx="102435" cy="4604610"/>
            <a:chOff x="1950913" y="1215342"/>
            <a:chExt cx="102435" cy="4604610"/>
          </a:xfrm>
        </p:grpSpPr>
        <p:cxnSp>
          <p:nvCxnSpPr>
            <p:cNvPr id="76" name="Straight Connector 75"/>
            <p:cNvCxnSpPr/>
            <p:nvPr/>
          </p:nvCxnSpPr>
          <p:spPr>
            <a:xfrm flipH="1">
              <a:off x="1985057" y="1215342"/>
              <a:ext cx="34726" cy="460461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1961908" y="3035516"/>
              <a:ext cx="91440" cy="914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950913" y="4723050"/>
              <a:ext cx="91440" cy="914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899336" y="1213061"/>
            <a:ext cx="102435" cy="4604610"/>
            <a:chOff x="1950913" y="1215342"/>
            <a:chExt cx="102435" cy="4604610"/>
          </a:xfrm>
        </p:grpSpPr>
        <p:cxnSp>
          <p:nvCxnSpPr>
            <p:cNvPr id="80" name="Straight Connector 79"/>
            <p:cNvCxnSpPr/>
            <p:nvPr/>
          </p:nvCxnSpPr>
          <p:spPr>
            <a:xfrm flipH="1">
              <a:off x="1985057" y="1215342"/>
              <a:ext cx="34726" cy="460461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1961908" y="3035516"/>
              <a:ext cx="91440" cy="914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1950913" y="4723050"/>
              <a:ext cx="91440" cy="914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921433" y="1213061"/>
            <a:ext cx="102435" cy="4604610"/>
            <a:chOff x="1950913" y="1215342"/>
            <a:chExt cx="102435" cy="4604610"/>
          </a:xfrm>
        </p:grpSpPr>
        <p:cxnSp>
          <p:nvCxnSpPr>
            <p:cNvPr id="84" name="Straight Connector 83"/>
            <p:cNvCxnSpPr/>
            <p:nvPr/>
          </p:nvCxnSpPr>
          <p:spPr>
            <a:xfrm flipH="1">
              <a:off x="1985057" y="1215342"/>
              <a:ext cx="34726" cy="460461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1961908" y="3035516"/>
              <a:ext cx="91440" cy="914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950913" y="4723050"/>
              <a:ext cx="91440" cy="914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941547" y="1210961"/>
            <a:ext cx="102435" cy="4604610"/>
            <a:chOff x="1950913" y="1215342"/>
            <a:chExt cx="102435" cy="4604610"/>
          </a:xfrm>
        </p:grpSpPr>
        <p:cxnSp>
          <p:nvCxnSpPr>
            <p:cNvPr id="72" name="Straight Connector 71"/>
            <p:cNvCxnSpPr/>
            <p:nvPr/>
          </p:nvCxnSpPr>
          <p:spPr>
            <a:xfrm flipH="1">
              <a:off x="1985057" y="1215342"/>
              <a:ext cx="34726" cy="460461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1961908" y="3033145"/>
              <a:ext cx="91440" cy="914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950913" y="4723050"/>
              <a:ext cx="91440" cy="914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950913" y="1215342"/>
            <a:ext cx="102435" cy="4604610"/>
            <a:chOff x="1950913" y="1215342"/>
            <a:chExt cx="102435" cy="4604610"/>
          </a:xfrm>
        </p:grpSpPr>
        <p:cxnSp>
          <p:nvCxnSpPr>
            <p:cNvPr id="67" name="Straight Connector 66"/>
            <p:cNvCxnSpPr/>
            <p:nvPr/>
          </p:nvCxnSpPr>
          <p:spPr>
            <a:xfrm flipH="1">
              <a:off x="1985057" y="1215342"/>
              <a:ext cx="34726" cy="460461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1961908" y="3035516"/>
              <a:ext cx="91440" cy="914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950913" y="4723050"/>
              <a:ext cx="91440" cy="914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22745" y="370390"/>
            <a:ext cx="9672577" cy="844952"/>
            <a:chOff x="891251" y="798653"/>
            <a:chExt cx="9672577" cy="844952"/>
          </a:xfrm>
        </p:grpSpPr>
        <p:sp>
          <p:nvSpPr>
            <p:cNvPr id="3" name="Rounded Rectangle 2"/>
            <p:cNvSpPr/>
            <p:nvPr/>
          </p:nvSpPr>
          <p:spPr>
            <a:xfrm>
              <a:off x="891251" y="798653"/>
              <a:ext cx="1747777" cy="84495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872451" y="798653"/>
              <a:ext cx="1747777" cy="84495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853651" y="798653"/>
              <a:ext cx="1747777" cy="84495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834851" y="798653"/>
              <a:ext cx="1747777" cy="84495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816051" y="798653"/>
              <a:ext cx="1747777" cy="84495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1251" y="937549"/>
              <a:ext cx="174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Year or Topic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72450" y="937549"/>
              <a:ext cx="174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Year or Topic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53651" y="937549"/>
              <a:ext cx="174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Year or Topic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34851" y="937549"/>
              <a:ext cx="174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Year or Topic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816051" y="944780"/>
              <a:ext cx="174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Year or Topic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05382" y="1493133"/>
            <a:ext cx="1765140" cy="4861370"/>
            <a:chOff x="1105382" y="1493133"/>
            <a:chExt cx="1765140" cy="4861370"/>
          </a:xfrm>
        </p:grpSpPr>
        <p:grpSp>
          <p:nvGrpSpPr>
            <p:cNvPr id="18" name="Group 17"/>
            <p:cNvGrpSpPr/>
            <p:nvPr/>
          </p:nvGrpSpPr>
          <p:grpSpPr>
            <a:xfrm>
              <a:off x="1122745" y="1493133"/>
              <a:ext cx="1747777" cy="1481560"/>
              <a:chOff x="1122745" y="1493133"/>
              <a:chExt cx="1747777" cy="1481560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1122745" y="1493133"/>
                <a:ext cx="1747777" cy="14815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273215" y="1701478"/>
                <a:ext cx="14121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Description here of process or step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122745" y="3183038"/>
              <a:ext cx="1747777" cy="1481560"/>
              <a:chOff x="1122745" y="1493133"/>
              <a:chExt cx="1747777" cy="148156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122745" y="1493133"/>
                <a:ext cx="1747777" cy="14815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73215" y="1701478"/>
                <a:ext cx="14121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Description here of process or step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05382" y="4872943"/>
              <a:ext cx="1747777" cy="1481560"/>
              <a:chOff x="1122745" y="1493133"/>
              <a:chExt cx="1747777" cy="1481560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1122745" y="1493133"/>
                <a:ext cx="1747777" cy="14815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273215" y="1701478"/>
                <a:ext cx="14121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Description here of process or step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3105873" y="1493133"/>
            <a:ext cx="1765140" cy="4861370"/>
            <a:chOff x="1105382" y="1493133"/>
            <a:chExt cx="1765140" cy="4861370"/>
          </a:xfrm>
        </p:grpSpPr>
        <p:grpSp>
          <p:nvGrpSpPr>
            <p:cNvPr id="27" name="Group 26"/>
            <p:cNvGrpSpPr/>
            <p:nvPr/>
          </p:nvGrpSpPr>
          <p:grpSpPr>
            <a:xfrm>
              <a:off x="1122745" y="1493133"/>
              <a:ext cx="1747777" cy="1481560"/>
              <a:chOff x="1122745" y="1493133"/>
              <a:chExt cx="1747777" cy="148156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122745" y="1493133"/>
                <a:ext cx="1747777" cy="14815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73215" y="1701478"/>
                <a:ext cx="14121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Description here of process or step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122745" y="3183038"/>
              <a:ext cx="1747777" cy="1481560"/>
              <a:chOff x="1122745" y="1493133"/>
              <a:chExt cx="1747777" cy="148156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122745" y="1493133"/>
                <a:ext cx="1747777" cy="14815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273215" y="1701478"/>
                <a:ext cx="14121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Description here of process or step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105382" y="4872943"/>
              <a:ext cx="1747777" cy="1481560"/>
              <a:chOff x="1122745" y="1493133"/>
              <a:chExt cx="1747777" cy="148156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122745" y="1493133"/>
                <a:ext cx="1747777" cy="14815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73215" y="1701478"/>
                <a:ext cx="14121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Description here of process or step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5087074" y="1493133"/>
            <a:ext cx="1765140" cy="4861370"/>
            <a:chOff x="1105382" y="1493133"/>
            <a:chExt cx="1765140" cy="4861370"/>
          </a:xfrm>
        </p:grpSpPr>
        <p:grpSp>
          <p:nvGrpSpPr>
            <p:cNvPr id="37" name="Group 36"/>
            <p:cNvGrpSpPr/>
            <p:nvPr/>
          </p:nvGrpSpPr>
          <p:grpSpPr>
            <a:xfrm>
              <a:off x="1122745" y="1493133"/>
              <a:ext cx="1747777" cy="1481560"/>
              <a:chOff x="1122745" y="1493133"/>
              <a:chExt cx="1747777" cy="1481560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1122745" y="1493133"/>
                <a:ext cx="1747777" cy="14815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273215" y="1701478"/>
                <a:ext cx="14121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Description here of process or step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122745" y="3183038"/>
              <a:ext cx="1747777" cy="1481560"/>
              <a:chOff x="1122745" y="1493133"/>
              <a:chExt cx="1747777" cy="1481560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1122745" y="1493133"/>
                <a:ext cx="1747777" cy="14815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273215" y="1701478"/>
                <a:ext cx="14121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Description here of process or step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105382" y="4872943"/>
              <a:ext cx="1747777" cy="1481560"/>
              <a:chOff x="1122745" y="1493133"/>
              <a:chExt cx="1747777" cy="148156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122745" y="1493133"/>
                <a:ext cx="1747777" cy="14815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273215" y="1701478"/>
                <a:ext cx="14121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Description here of process or step</a:t>
                </a: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7087567" y="1493134"/>
            <a:ext cx="1765140" cy="4861370"/>
            <a:chOff x="1105382" y="1493133"/>
            <a:chExt cx="1765140" cy="4861370"/>
          </a:xfrm>
        </p:grpSpPr>
        <p:grpSp>
          <p:nvGrpSpPr>
            <p:cNvPr id="47" name="Group 46"/>
            <p:cNvGrpSpPr/>
            <p:nvPr/>
          </p:nvGrpSpPr>
          <p:grpSpPr>
            <a:xfrm>
              <a:off x="1122745" y="1493133"/>
              <a:ext cx="1747777" cy="1481560"/>
              <a:chOff x="1122745" y="1493133"/>
              <a:chExt cx="1747777" cy="1481560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1122745" y="1493133"/>
                <a:ext cx="1747777" cy="14815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273215" y="1701478"/>
                <a:ext cx="14121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Description here of process or step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122745" y="3183038"/>
              <a:ext cx="1747777" cy="1481560"/>
              <a:chOff x="1122745" y="1493133"/>
              <a:chExt cx="1747777" cy="1481560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1122745" y="1493133"/>
                <a:ext cx="1747777" cy="14815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273215" y="1701478"/>
                <a:ext cx="14121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Description here of process or step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105382" y="4872943"/>
              <a:ext cx="1747777" cy="1481560"/>
              <a:chOff x="1122745" y="1493133"/>
              <a:chExt cx="1747777" cy="1481560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122745" y="1493133"/>
                <a:ext cx="1747777" cy="14815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273215" y="1701478"/>
                <a:ext cx="14121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Description here of process or step</a:t>
                </a: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9105421" y="1493133"/>
            <a:ext cx="1765140" cy="4861370"/>
            <a:chOff x="1105382" y="1493133"/>
            <a:chExt cx="1765140" cy="4861370"/>
          </a:xfrm>
        </p:grpSpPr>
        <p:grpSp>
          <p:nvGrpSpPr>
            <p:cNvPr id="57" name="Group 56"/>
            <p:cNvGrpSpPr/>
            <p:nvPr/>
          </p:nvGrpSpPr>
          <p:grpSpPr>
            <a:xfrm>
              <a:off x="1122745" y="1493133"/>
              <a:ext cx="1747777" cy="1481560"/>
              <a:chOff x="1122745" y="1493133"/>
              <a:chExt cx="1747777" cy="1481560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1122745" y="1493133"/>
                <a:ext cx="1747777" cy="14815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273215" y="1701478"/>
                <a:ext cx="14121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Description here of process or step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1122745" y="3183038"/>
              <a:ext cx="1747777" cy="1481560"/>
              <a:chOff x="1122745" y="1493133"/>
              <a:chExt cx="1747777" cy="1481560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1122745" y="1493133"/>
                <a:ext cx="1747777" cy="14815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273215" y="1701478"/>
                <a:ext cx="14121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Description here of process or step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1105382" y="4872943"/>
              <a:ext cx="1747777" cy="1481560"/>
              <a:chOff x="1122745" y="1493133"/>
              <a:chExt cx="1747777" cy="1481560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1122745" y="1493133"/>
                <a:ext cx="1747777" cy="14815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273215" y="1701478"/>
                <a:ext cx="14121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Description here of process or step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646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1" y="1990141"/>
            <a:ext cx="7125103" cy="254561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199" y="78646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Logic Model Templates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45341" y="4736353"/>
            <a:ext cx="91131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“</a:t>
            </a:r>
            <a:r>
              <a:rPr lang="en-US" dirty="0">
                <a:solidFill>
                  <a:schemeClr val="accent5"/>
                </a:solidFill>
              </a:rPr>
              <a:t>Basically, a logic model is a systematic and visual way to present and share your understanding</a:t>
            </a:r>
          </a:p>
          <a:p>
            <a:r>
              <a:rPr lang="en-US" dirty="0">
                <a:solidFill>
                  <a:schemeClr val="accent5"/>
                </a:solidFill>
              </a:rPr>
              <a:t>of the relationships among the resources you have to operate your program, the</a:t>
            </a:r>
          </a:p>
          <a:p>
            <a:r>
              <a:rPr lang="en-US" dirty="0">
                <a:solidFill>
                  <a:schemeClr val="accent5"/>
                </a:solidFill>
              </a:rPr>
              <a:t>activities you plan, and the changes or results you hope to achieve</a:t>
            </a:r>
            <a:r>
              <a:rPr lang="en-US" dirty="0" smtClean="0">
                <a:solidFill>
                  <a:schemeClr val="accent5"/>
                </a:solidFill>
              </a:rPr>
              <a:t>.”</a:t>
            </a:r>
          </a:p>
          <a:p>
            <a:endParaRPr lang="en-US" dirty="0" smtClean="0"/>
          </a:p>
          <a:p>
            <a:r>
              <a:rPr lang="en-US" sz="1400" dirty="0" smtClean="0"/>
              <a:t>Figure and excerpt from W.K. Kellogg Foundation Logic Model Development Guide </a:t>
            </a:r>
          </a:p>
          <a:p>
            <a:r>
              <a:rPr lang="en-US" sz="1400" dirty="0" smtClean="0"/>
              <a:t>	used with permission of the W.K. Kellogg Foundation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2089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546" y="721262"/>
            <a:ext cx="145460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Resources/</a:t>
            </a:r>
          </a:p>
          <a:p>
            <a:pPr algn="ctr"/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406406" y="884414"/>
            <a:ext cx="283779" cy="32582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94791" y="721262"/>
            <a:ext cx="1453896" cy="649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800" dirty="0" smtClean="0"/>
          </a:p>
          <a:p>
            <a:pPr algn="ctr"/>
            <a:r>
              <a:rPr lang="en-US" dirty="0" smtClean="0"/>
              <a:t>Activities</a:t>
            </a:r>
          </a:p>
          <a:p>
            <a:endParaRPr lang="en-US" sz="800" dirty="0"/>
          </a:p>
        </p:txBody>
      </p:sp>
      <p:sp>
        <p:nvSpPr>
          <p:cNvPr id="5" name="Right Arrow 4"/>
          <p:cNvSpPr/>
          <p:nvPr/>
        </p:nvSpPr>
        <p:spPr>
          <a:xfrm>
            <a:off x="4353293" y="884414"/>
            <a:ext cx="283779" cy="32582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41678" y="727821"/>
            <a:ext cx="1453896" cy="6492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800" dirty="0" smtClean="0"/>
          </a:p>
          <a:p>
            <a:pPr algn="ctr"/>
            <a:r>
              <a:rPr lang="en-US" dirty="0" smtClean="0"/>
              <a:t>Outputs</a:t>
            </a:r>
          </a:p>
          <a:p>
            <a:endParaRPr lang="en-US" sz="800" dirty="0"/>
          </a:p>
        </p:txBody>
      </p:sp>
      <p:sp>
        <p:nvSpPr>
          <p:cNvPr id="7" name="Right Arrow 6"/>
          <p:cNvSpPr/>
          <p:nvPr/>
        </p:nvSpPr>
        <p:spPr>
          <a:xfrm>
            <a:off x="6302190" y="884414"/>
            <a:ext cx="283779" cy="32582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87913" y="727821"/>
            <a:ext cx="1453896" cy="64922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800" dirty="0" smtClean="0"/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Outcomes</a:t>
            </a:r>
          </a:p>
          <a:p>
            <a:endParaRPr lang="en-US" sz="800" dirty="0"/>
          </a:p>
        </p:txBody>
      </p:sp>
      <p:sp>
        <p:nvSpPr>
          <p:cNvPr id="9" name="Right Arrow 8"/>
          <p:cNvSpPr/>
          <p:nvPr/>
        </p:nvSpPr>
        <p:spPr>
          <a:xfrm>
            <a:off x="8245057" y="854427"/>
            <a:ext cx="283779" cy="32582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632084" y="734380"/>
            <a:ext cx="1453896" cy="64922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800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Impact</a:t>
            </a: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251" y="1597572"/>
            <a:ext cx="1453896" cy="2459736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latin typeface="Raleway" panose="020B0503030101060003" pitchFamily="34" charset="0"/>
              </a:rPr>
              <a:t>Define human, financial, organizational, and community resources available for the project.</a:t>
            </a:r>
          </a:p>
          <a:p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94791" y="1597573"/>
            <a:ext cx="1453896" cy="2462213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Raleway" panose="020B0503030101060003" pitchFamily="34" charset="0"/>
              </a:rPr>
              <a:t>Summarize the processes, tools, events, technology, and actions that are an intentional part of the research implement-</a:t>
            </a:r>
            <a:r>
              <a:rPr lang="en-US" sz="1400" dirty="0" err="1" smtClean="0">
                <a:latin typeface="Raleway" panose="020B0503030101060003" pitchFamily="34" charset="0"/>
              </a:rPr>
              <a:t>tation</a:t>
            </a:r>
            <a:r>
              <a:rPr lang="en-US" sz="1400" dirty="0" smtClean="0">
                <a:latin typeface="Raleway" panose="020B0503030101060003" pitchFamily="34" charset="0"/>
              </a:rPr>
              <a:t>.</a:t>
            </a:r>
          </a:p>
          <a:p>
            <a:endParaRPr lang="en-US" sz="1400" dirty="0">
              <a:latin typeface="Raleway" panose="020B05030301010600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1678" y="1597573"/>
            <a:ext cx="1453896" cy="2459736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Raleway" panose="020B0503030101060003" pitchFamily="34" charset="0"/>
              </a:rPr>
              <a:t>List the direct products of the research.  Include types, levels, and targets of services, where applicable.</a:t>
            </a:r>
            <a:endParaRPr lang="en-US" sz="1400" dirty="0">
              <a:latin typeface="Raleway" panose="020B05030301010600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7913" y="1595127"/>
            <a:ext cx="1453896" cy="2459736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Raleway" panose="020B0503030101060003" pitchFamily="34" charset="0"/>
              </a:rPr>
              <a:t>State the short- and/or long-term knowledge or skills anticipated to be gained as a result of the project.</a:t>
            </a:r>
            <a:endParaRPr lang="en-US" sz="1400" dirty="0">
              <a:latin typeface="Raleway" panose="020B05030301010600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32084" y="1595126"/>
            <a:ext cx="1453896" cy="2459736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Raleway" panose="020B0503030101060003" pitchFamily="34" charset="0"/>
              </a:rPr>
              <a:t>Describe the fundamental change in the organization, community, or system as a result of the research.</a:t>
            </a:r>
            <a:endParaRPr lang="en-US" sz="14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89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069" y="746234"/>
            <a:ext cx="18288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80138" y="746234"/>
            <a:ext cx="1828800" cy="369332"/>
          </a:xfrm>
          <a:prstGeom prst="rect">
            <a:avLst/>
          </a:prstGeom>
          <a:solidFill>
            <a:srgbClr val="D898A3"/>
          </a:solidFill>
          <a:ln w="158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82207" y="746234"/>
            <a:ext cx="18288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84276" y="758214"/>
            <a:ext cx="464557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10553" y="4147797"/>
            <a:ext cx="4645572" cy="369332"/>
          </a:xfrm>
          <a:prstGeom prst="rect">
            <a:avLst/>
          </a:prstGeom>
          <a:solidFill>
            <a:srgbClr val="DACCFC"/>
          </a:solidFill>
          <a:ln w="158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8069" y="1324303"/>
            <a:ext cx="1828800" cy="49608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680138" y="1324302"/>
            <a:ext cx="1828800" cy="4960883"/>
          </a:xfrm>
          <a:prstGeom prst="rect">
            <a:avLst/>
          </a:prstGeom>
          <a:solidFill>
            <a:srgbClr val="D898A3"/>
          </a:solidFill>
          <a:ln w="158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782207" y="1324301"/>
            <a:ext cx="1828800" cy="49608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910553" y="1313788"/>
            <a:ext cx="2196661" cy="369332"/>
          </a:xfrm>
          <a:prstGeom prst="rect">
            <a:avLst/>
          </a:prstGeom>
          <a:noFill/>
          <a:ln w="158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Short-Term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333187" y="1313788"/>
            <a:ext cx="2196661" cy="369332"/>
          </a:xfrm>
          <a:prstGeom prst="rect">
            <a:avLst/>
          </a:prstGeom>
          <a:noFill/>
          <a:ln w="158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Long-Term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10552" y="1683120"/>
            <a:ext cx="2196662" cy="2121622"/>
          </a:xfrm>
          <a:prstGeom prst="rect">
            <a:avLst/>
          </a:prstGeom>
          <a:noFill/>
          <a:ln w="158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333187" y="1683120"/>
            <a:ext cx="2196662" cy="2121622"/>
          </a:xfrm>
          <a:prstGeom prst="rect">
            <a:avLst/>
          </a:prstGeom>
          <a:noFill/>
          <a:ln w="158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10552" y="4586290"/>
            <a:ext cx="4645573" cy="1698894"/>
          </a:xfrm>
          <a:prstGeom prst="rect">
            <a:avLst/>
          </a:prstGeom>
          <a:noFill/>
          <a:ln w="158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2" idx="3"/>
            <a:endCxn id="3" idx="1"/>
          </p:cNvCxnSpPr>
          <p:nvPr/>
        </p:nvCxnSpPr>
        <p:spPr>
          <a:xfrm>
            <a:off x="2406869" y="930900"/>
            <a:ext cx="273269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08938" y="930900"/>
            <a:ext cx="273269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11007" y="942880"/>
            <a:ext cx="273269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2"/>
          </p:cNvCxnSpPr>
          <p:nvPr/>
        </p:nvCxnSpPr>
        <p:spPr>
          <a:xfrm>
            <a:off x="8008883" y="3804742"/>
            <a:ext cx="0" cy="343055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0431517" y="3804741"/>
            <a:ext cx="0" cy="343055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10551" y="1683121"/>
            <a:ext cx="2196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9312166" y="1683121"/>
            <a:ext cx="2196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005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1" t="7619" r="27077" b="29143"/>
          <a:stretch/>
        </p:blipFill>
        <p:spPr>
          <a:xfrm>
            <a:off x="5225142" y="535578"/>
            <a:ext cx="5016138" cy="544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7219" t="20469" r="9058" b="7137"/>
          <a:stretch/>
        </p:blipFill>
        <p:spPr>
          <a:xfrm>
            <a:off x="566928" y="704088"/>
            <a:ext cx="9646920" cy="4903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13848" y="2240280"/>
            <a:ext cx="139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image to open PDF</a:t>
            </a:r>
          </a:p>
        </p:txBody>
      </p:sp>
    </p:spTree>
    <p:extLst>
      <p:ext uri="{BB962C8B-B14F-4D97-AF65-F5344CB8AC3E}">
        <p14:creationId xmlns:p14="http://schemas.microsoft.com/office/powerpoint/2010/main" val="35890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7507" t="16861" r="20198" b="1003"/>
          <a:stretch/>
        </p:blipFill>
        <p:spPr>
          <a:xfrm>
            <a:off x="969264" y="210311"/>
            <a:ext cx="8214421" cy="6483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13848" y="2240280"/>
            <a:ext cx="139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image to open PDF</a:t>
            </a:r>
          </a:p>
        </p:txBody>
      </p:sp>
    </p:spTree>
    <p:extLst>
      <p:ext uri="{BB962C8B-B14F-4D97-AF65-F5344CB8AC3E}">
        <p14:creationId xmlns:p14="http://schemas.microsoft.com/office/powerpoint/2010/main" val="93419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Pick a template that best suits your project.</a:t>
            </a:r>
          </a:p>
          <a:p>
            <a:r>
              <a:rPr lang="en-US" dirty="0"/>
              <a:t>Copy the slide to a new presentation.</a:t>
            </a:r>
          </a:p>
          <a:p>
            <a:r>
              <a:rPr lang="en-US" dirty="0"/>
              <a:t>Add text and edit as needed.</a:t>
            </a:r>
          </a:p>
          <a:p>
            <a:r>
              <a:rPr lang="en-US" dirty="0"/>
              <a:t>Review/assess your graphic for simplicity and understanding.</a:t>
            </a:r>
          </a:p>
          <a:p>
            <a:r>
              <a:rPr lang="en-US" dirty="0"/>
              <a:t>Capture graphic and paste/crop in proposal.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E7BAE-2C70-7A4A-9D71-856CE0A7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239" y="52338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Developing Effective Graphics</a:t>
            </a:r>
            <a:br>
              <a:rPr lang="en-US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400" u="sng" dirty="0"/>
              <a:t>For a graphic to be understood, it must: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4D812-FE2E-374F-8B83-4AECFA453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239" y="2435469"/>
            <a:ext cx="10515600" cy="3732701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1" i="1" dirty="0"/>
              <a:t>BE READABLE</a:t>
            </a:r>
            <a:r>
              <a:rPr lang="en-US" i="1" dirty="0"/>
              <a:t>.  The graphic’s message must be understood in a very short time or the reader will skip it. 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1" i="1" dirty="0"/>
              <a:t>BE UNDERSTANDABLE</a:t>
            </a:r>
            <a:r>
              <a:rPr lang="en-US" i="1" dirty="0"/>
              <a:t>. The graphic’s message must be clear without having to read the title or action caption. 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1" i="1" dirty="0"/>
              <a:t>MAKE A NEEDED STATEMENT</a:t>
            </a:r>
            <a:r>
              <a:rPr lang="en-US" i="1" dirty="0"/>
              <a:t>. The graphic’s general message must be clear to the non-technical reader.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866" y="6249109"/>
            <a:ext cx="11034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https://www.ociwins.com/resources/blog/developing-effective-proposal-graphics-making-your-pictures-worth-a-thousand-words-64813232/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55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E7BAE-2C70-7A4A-9D71-856CE0A7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760779"/>
            <a:ext cx="10515600" cy="1325563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en-US" dirty="0"/>
              <a:t>Evaluating Proposal Graphics:</a:t>
            </a:r>
            <a:br>
              <a:rPr lang="en-US" dirty="0"/>
            </a:br>
            <a:r>
              <a:rPr lang="en-US" sz="2200" b="1" dirty="0"/>
              <a:t/>
            </a:r>
            <a:br>
              <a:rPr lang="en-US" sz="2200" b="1" dirty="0"/>
            </a:br>
            <a:r>
              <a:rPr lang="en-US" sz="2200" b="1" dirty="0"/>
              <a:t>GRAPHICS SCORING</a:t>
            </a:r>
            <a:r>
              <a:rPr lang="en-US" sz="2200" dirty="0"/>
              <a:t>: 0 – 3 Not Usable, Toss and Start Over; 4 – 5 Not Usable, Major Revisions Required; 6 – 7 Marginally Usable, Upgrade if Possible; 8 – 9 Usable; 10 Highly Usable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4D812-FE2E-374F-8B83-4AECFA453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77" y="2233246"/>
            <a:ext cx="10515600" cy="373270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/>
              <a:t>Graphic grabs reader’s attention in less than 10 seconds 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Overall message of the graphic is understood in less than 30 seconds 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Graphic message is clear without reading the title or caption 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General graphic message is clear to a non-technical reviewer 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Graphic presentation is logical. For example, a flow chart has clear beginning and end points 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Graphic type and layout is the best way to state and sell the intended message 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Message conveyed by the graphic is one the evaluator wants to see or needs to know 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Graphic supplements the text with minimal redundancy and enhances the 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Caption matches the graphic, summarizes the graphic, and provides a benefit 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The graphic responds to RFP requirements or sells themes/features and resulting benefits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5463" y="6056067"/>
            <a:ext cx="11034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https://www.ociwins.com/resources/blog/developing-effective-proposal-graphics-making-your-pictures-worth-a-thousand-words-64813232/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2444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Templates</a:t>
            </a:r>
          </a:p>
        </p:txBody>
      </p:sp>
    </p:spTree>
    <p:extLst>
      <p:ext uri="{BB962C8B-B14F-4D97-AF65-F5344CB8AC3E}">
        <p14:creationId xmlns:p14="http://schemas.microsoft.com/office/powerpoint/2010/main" val="1288704115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rlin">
  <a:themeElements>
    <a:clrScheme name="Custom 4">
      <a:dk1>
        <a:srgbClr val="85898A"/>
      </a:dk1>
      <a:lt1>
        <a:sysClr val="window" lastClr="FFFFFF"/>
      </a:lt1>
      <a:dk2>
        <a:srgbClr val="85898A"/>
      </a:dk2>
      <a:lt2>
        <a:srgbClr val="F8F8F8"/>
      </a:lt2>
      <a:accent1>
        <a:srgbClr val="0051BA"/>
      </a:accent1>
      <a:accent2>
        <a:srgbClr val="FFFFFF"/>
      </a:accent2>
      <a:accent3>
        <a:srgbClr val="969696"/>
      </a:accent3>
      <a:accent4>
        <a:srgbClr val="808080"/>
      </a:accent4>
      <a:accent5>
        <a:srgbClr val="E8000D"/>
      </a:accent5>
      <a:accent6>
        <a:srgbClr val="0051BA"/>
      </a:accent6>
      <a:hlink>
        <a:srgbClr val="5F5F5F"/>
      </a:hlink>
      <a:folHlink>
        <a:srgbClr val="919191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3.xml><?xml version="1.0" encoding="utf-8"?>
<a:theme xmlns:a="http://schemas.openxmlformats.org/drawingml/2006/main" name="Sl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meline05_16x9.potx" id="{B30C3518-0992-4448-A9C8-E73597473DF4}" vid="{E7964834-7761-480D-85B7-622BE0471A8D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rgbClr val="0C6D82"/>
      </a:dk1>
      <a:lt1>
        <a:srgbClr val="FFFFFF"/>
      </a:lt1>
      <a:dk2>
        <a:srgbClr val="6F0066"/>
      </a:dk2>
      <a:lt2>
        <a:srgbClr val="1E597D"/>
      </a:lt2>
      <a:accent1>
        <a:srgbClr val="571B6D"/>
      </a:accent1>
      <a:accent2>
        <a:srgbClr val="2CA05B"/>
      </a:accent2>
      <a:accent3>
        <a:srgbClr val="C90B24"/>
      </a:accent3>
      <a:accent4>
        <a:srgbClr val="E8611D"/>
      </a:accent4>
      <a:accent5>
        <a:srgbClr val="F39D21"/>
      </a:accent5>
      <a:accent6>
        <a:srgbClr val="1B866F"/>
      </a:accent6>
      <a:hlink>
        <a:srgbClr val="0C6D82"/>
      </a:hlink>
      <a:folHlink>
        <a:srgbClr val="0C6D82"/>
      </a:folHlink>
    </a:clrScheme>
    <a:fontScheme name="Custom 10">
      <a:majorFont>
        <a:latin typeface="Franklin Gothic Dem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72390">
          <a:solidFill>
            <a:srgbClr val="454D55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oadmap_Timeline_05_MO - v3" id="{A9CD7B3E-F553-4D42-AA9A-34F849A8D81E}" vid="{892193B0-ABEF-4C5B-ACF0-242E70DE9902}"/>
    </a:ext>
  </a:extLst>
</a:theme>
</file>

<file path=ppt/theme/theme5.xml><?xml version="1.0" encoding="utf-8"?>
<a:theme xmlns:a="http://schemas.openxmlformats.org/drawingml/2006/main" name="Quotable">
  <a:themeElements>
    <a:clrScheme name="Custom 11">
      <a:dk1>
        <a:sysClr val="windowText" lastClr="000000"/>
      </a:dk1>
      <a:lt1>
        <a:srgbClr val="FFFFFF"/>
      </a:lt1>
      <a:dk2>
        <a:srgbClr val="000000"/>
      </a:dk2>
      <a:lt2>
        <a:srgbClr val="7F7F7F"/>
      </a:lt2>
      <a:accent1>
        <a:srgbClr val="7F7F7F"/>
      </a:accent1>
      <a:accent2>
        <a:srgbClr val="FFFFFF"/>
      </a:accent2>
      <a:accent3>
        <a:srgbClr val="E5E5E5"/>
      </a:accent3>
      <a:accent4>
        <a:srgbClr val="FFFFFF"/>
      </a:accent4>
      <a:accent5>
        <a:srgbClr val="FFFFFF"/>
      </a:accent5>
      <a:accent6>
        <a:srgbClr val="FFFFFF"/>
      </a:accent6>
      <a:hlink>
        <a:srgbClr val="5F5F5F"/>
      </a:hlink>
      <a:folHlink>
        <a:srgbClr val="919191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1362</Words>
  <Application>Microsoft Office PowerPoint</Application>
  <PresentationFormat>Widescreen</PresentationFormat>
  <Paragraphs>268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Franklin Gothic Demi</vt:lpstr>
      <vt:lpstr>Raleway</vt:lpstr>
      <vt:lpstr>Segoe UI</vt:lpstr>
      <vt:lpstr>Trebuchet MS</vt:lpstr>
      <vt:lpstr>Wingdings 2</vt:lpstr>
      <vt:lpstr>Wingdings 3</vt:lpstr>
      <vt:lpstr>Office Theme</vt:lpstr>
      <vt:lpstr>Berlin</vt:lpstr>
      <vt:lpstr>Slice</vt:lpstr>
      <vt:lpstr>1_Office Theme</vt:lpstr>
      <vt:lpstr>Quotable</vt:lpstr>
      <vt:lpstr>Toolkit for Proposal Graphics</vt:lpstr>
      <vt:lpstr>8 reasons to use graphics for research proposals</vt:lpstr>
      <vt:lpstr>Getting Started</vt:lpstr>
      <vt:lpstr>PowerPoint Presentation</vt:lpstr>
      <vt:lpstr>PowerPoint Presentation</vt:lpstr>
      <vt:lpstr>Generalized Steps</vt:lpstr>
      <vt:lpstr>Developing Effective Graphics  For a graphic to be understood, it must:</vt:lpstr>
      <vt:lpstr>Evaluating Proposal Graphics:  GRAPHICS SCORING: 0 – 3 Not Usable, Toss and Start Over; 4 – 5 Not Usable, Major Revisions Required; 6 – 7 Marginally Usable, Upgrade if Possible; 8 – 9 Usable; 10 Highly Usable </vt:lpstr>
      <vt:lpstr>Timeline Templates</vt:lpstr>
      <vt:lpstr>Basic Chevron Process SmartArt</vt:lpstr>
      <vt:lpstr>PRODUCT ROADMAP TITLE</vt:lpstr>
      <vt:lpstr>PowerPoint Presentation</vt:lpstr>
      <vt:lpstr>Timeline Infographic</vt:lpstr>
      <vt:lpstr>Venn Diagrams</vt:lpstr>
      <vt:lpstr>PowerPoint Presentation</vt:lpstr>
      <vt:lpstr>PowerPoint Presentation</vt:lpstr>
      <vt:lpstr>PowerPoint Presentation</vt:lpstr>
      <vt:lpstr>Concept Model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Kansas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Wedel, Xanthippe</dc:creator>
  <cp:lastModifiedBy>Wedel, Xanthippe</cp:lastModifiedBy>
  <cp:revision>44</cp:revision>
  <cp:lastPrinted>2018-09-19T17:24:37Z</cp:lastPrinted>
  <dcterms:created xsi:type="dcterms:W3CDTF">2018-07-09T18:12:28Z</dcterms:created>
  <dcterms:modified xsi:type="dcterms:W3CDTF">2018-10-03T15:48:57Z</dcterms:modified>
</cp:coreProperties>
</file>